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sldIdLst>
    <p:sldId id="284" r:id="rId6"/>
    <p:sldId id="291" r:id="rId7"/>
    <p:sldId id="293" r:id="rId8"/>
    <p:sldId id="296" r:id="rId9"/>
    <p:sldId id="292" r:id="rId10"/>
    <p:sldId id="295" r:id="rId11"/>
    <p:sldId id="294" r:id="rId12"/>
    <p:sldId id="299" r:id="rId13"/>
    <p:sldId id="297" r:id="rId14"/>
    <p:sldId id="290" r:id="rId15"/>
    <p:sldId id="298" r:id="rId16"/>
    <p:sldId id="289" r:id="rId17"/>
    <p:sldId id="287" r:id="rId18"/>
    <p:sldId id="288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5C134-DFDF-4FEB-A577-DD014DC7865B}" v="272" dt="2025-10-30T12:04:45.509"/>
    <p1510:client id="{7F3EE8DE-D913-D3AC-5D93-579F890B4307}" v="411" dt="2025-10-30T12:13:23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Kerkhof" userId="S::549116@student.saxion.nl::d6e3c3e5-5d3b-4c1b-82bf-312b76147dd9" providerId="AD" clId="Web-{B789DCC9-F3EC-096C-C7FC-DC6116B023AF}"/>
    <pc:docChg chg="addSld delSld modSld">
      <pc:chgData name="Sven Kerkhof" userId="S::549116@student.saxion.nl::d6e3c3e5-5d3b-4c1b-82bf-312b76147dd9" providerId="AD" clId="Web-{B789DCC9-F3EC-096C-C7FC-DC6116B023AF}" dt="2025-10-27T11:57:17.338" v="429" actId="1076"/>
      <pc:docMkLst>
        <pc:docMk/>
      </pc:docMkLst>
      <pc:sldChg chg="addSp modSp">
        <pc:chgData name="Sven Kerkhof" userId="S::549116@student.saxion.nl::d6e3c3e5-5d3b-4c1b-82bf-312b76147dd9" providerId="AD" clId="Web-{B789DCC9-F3EC-096C-C7FC-DC6116B023AF}" dt="2025-10-27T11:21:10.028" v="312" actId="1076"/>
        <pc:sldMkLst>
          <pc:docMk/>
          <pc:sldMk cId="518342399" sldId="287"/>
        </pc:sldMkLst>
        <pc:spChg chg="add mod">
          <ac:chgData name="Sven Kerkhof" userId="S::549116@student.saxion.nl::d6e3c3e5-5d3b-4c1b-82bf-312b76147dd9" providerId="AD" clId="Web-{B789DCC9-F3EC-096C-C7FC-DC6116B023AF}" dt="2025-10-27T11:16:27.414" v="297" actId="20577"/>
          <ac:spMkLst>
            <pc:docMk/>
            <pc:sldMk cId="518342399" sldId="287"/>
            <ac:spMk id="4" creationId="{FAB2ACB3-7792-BBD4-7D38-D7A5A34785EE}"/>
          </ac:spMkLst>
        </pc:spChg>
        <pc:spChg chg="add mod">
          <ac:chgData name="Sven Kerkhof" userId="S::549116@student.saxion.nl::d6e3c3e5-5d3b-4c1b-82bf-312b76147dd9" providerId="AD" clId="Web-{B789DCC9-F3EC-096C-C7FC-DC6116B023AF}" dt="2025-10-27T11:16:24.570" v="289" actId="20577"/>
          <ac:spMkLst>
            <pc:docMk/>
            <pc:sldMk cId="518342399" sldId="287"/>
            <ac:spMk id="9" creationId="{A29461A9-9953-9FBF-D5B1-EB9F0836B508}"/>
          </ac:spMkLst>
        </pc:spChg>
      </pc:sldChg>
      <pc:sldChg chg="modSp">
        <pc:chgData name="Sven Kerkhof" userId="S::549116@student.saxion.nl::d6e3c3e5-5d3b-4c1b-82bf-312b76147dd9" providerId="AD" clId="Web-{B789DCC9-F3EC-096C-C7FC-DC6116B023AF}" dt="2025-10-27T11:02:23.896" v="4" actId="20577"/>
        <pc:sldMkLst>
          <pc:docMk/>
          <pc:sldMk cId="1761692243" sldId="288"/>
        </pc:sldMkLst>
        <pc:spChg chg="mod">
          <ac:chgData name="Sven Kerkhof" userId="S::549116@student.saxion.nl::d6e3c3e5-5d3b-4c1b-82bf-312b76147dd9" providerId="AD" clId="Web-{B789DCC9-F3EC-096C-C7FC-DC6116B023AF}" dt="2025-10-27T11:02:23.896" v="4" actId="20577"/>
          <ac:spMkLst>
            <pc:docMk/>
            <pc:sldMk cId="1761692243" sldId="288"/>
            <ac:spMk id="6" creationId="{28033A6B-036D-1E60-3CA8-1D4BC77B994E}"/>
          </ac:spMkLst>
        </pc:spChg>
      </pc:sldChg>
      <pc:sldChg chg="addSp modSp">
        <pc:chgData name="Sven Kerkhof" userId="S::549116@student.saxion.nl::d6e3c3e5-5d3b-4c1b-82bf-312b76147dd9" providerId="AD" clId="Web-{B789DCC9-F3EC-096C-C7FC-DC6116B023AF}" dt="2025-10-27T11:32:24.620" v="359" actId="20577"/>
        <pc:sldMkLst>
          <pc:docMk/>
          <pc:sldMk cId="642905065" sldId="289"/>
        </pc:sldMkLst>
        <pc:spChg chg="add mod">
          <ac:chgData name="Sven Kerkhof" userId="S::549116@student.saxion.nl::d6e3c3e5-5d3b-4c1b-82bf-312b76147dd9" providerId="AD" clId="Web-{B789DCC9-F3EC-096C-C7FC-DC6116B023AF}" dt="2025-10-27T11:32:04.510" v="354" actId="20577"/>
          <ac:spMkLst>
            <pc:docMk/>
            <pc:sldMk cId="642905065" sldId="289"/>
            <ac:spMk id="4" creationId="{A4E4A450-2BAD-66F6-11D2-5A5B0DABE876}"/>
          </ac:spMkLst>
        </pc:spChg>
        <pc:spChg chg="add mod">
          <ac:chgData name="Sven Kerkhof" userId="S::549116@student.saxion.nl::d6e3c3e5-5d3b-4c1b-82bf-312b76147dd9" providerId="AD" clId="Web-{B789DCC9-F3EC-096C-C7FC-DC6116B023AF}" dt="2025-10-27T11:32:24.620" v="359" actId="20577"/>
          <ac:spMkLst>
            <pc:docMk/>
            <pc:sldMk cId="642905065" sldId="289"/>
            <ac:spMk id="9" creationId="{CD2317C5-C21B-ABEC-0EE8-9926BFB11B5E}"/>
          </ac:spMkLst>
        </pc:spChg>
        <pc:picChg chg="add mod">
          <ac:chgData name="Sven Kerkhof" userId="S::549116@student.saxion.nl::d6e3c3e5-5d3b-4c1b-82bf-312b76147dd9" providerId="AD" clId="Web-{B789DCC9-F3EC-096C-C7FC-DC6116B023AF}" dt="2025-10-27T11:20:40.731" v="309" actId="1076"/>
          <ac:picMkLst>
            <pc:docMk/>
            <pc:sldMk cId="642905065" sldId="289"/>
            <ac:picMk id="2" creationId="{44C3AEA8-19A3-26B2-5B17-4BF2D0C67376}"/>
          </ac:picMkLst>
        </pc:picChg>
      </pc:sldChg>
      <pc:sldChg chg="addSp delSp modSp mod modClrScheme chgLayout">
        <pc:chgData name="Sven Kerkhof" userId="S::549116@student.saxion.nl::d6e3c3e5-5d3b-4c1b-82bf-312b76147dd9" providerId="AD" clId="Web-{B789DCC9-F3EC-096C-C7FC-DC6116B023AF}" dt="2025-10-27T11:20:26.871" v="307" actId="14100"/>
        <pc:sldMkLst>
          <pc:docMk/>
          <pc:sldMk cId="1540785260" sldId="290"/>
        </pc:sldMkLst>
        <pc:spChg chg="add mod">
          <ac:chgData name="Sven Kerkhof" userId="S::549116@student.saxion.nl::d6e3c3e5-5d3b-4c1b-82bf-312b76147dd9" providerId="AD" clId="Web-{B789DCC9-F3EC-096C-C7FC-DC6116B023AF}" dt="2025-10-27T11:13:41.727" v="234" actId="20577"/>
          <ac:spMkLst>
            <pc:docMk/>
            <pc:sldMk cId="1540785260" sldId="290"/>
            <ac:spMk id="3" creationId="{528D88BB-C830-A31E-708D-E7197EDBB5A4}"/>
          </ac:spMkLst>
        </pc:spChg>
        <pc:spChg chg="add mod">
          <ac:chgData name="Sven Kerkhof" userId="S::549116@student.saxion.nl::d6e3c3e5-5d3b-4c1b-82bf-312b76147dd9" providerId="AD" clId="Web-{B789DCC9-F3EC-096C-C7FC-DC6116B023AF}" dt="2025-10-27T11:13:00.234" v="216" actId="20577"/>
          <ac:spMkLst>
            <pc:docMk/>
            <pc:sldMk cId="1540785260" sldId="290"/>
            <ac:spMk id="4" creationId="{0E0A320A-FBC7-B676-7B88-991F82333FD9}"/>
          </ac:spMkLst>
        </pc:spChg>
        <pc:spChg chg="ord">
          <ac:chgData name="Sven Kerkhof" userId="S::549116@student.saxion.nl::d6e3c3e5-5d3b-4c1b-82bf-312b76147dd9" providerId="AD" clId="Web-{B789DCC9-F3EC-096C-C7FC-DC6116B023AF}" dt="2025-10-27T11:07:31.915" v="21"/>
          <ac:spMkLst>
            <pc:docMk/>
            <pc:sldMk cId="1540785260" sldId="290"/>
            <ac:spMk id="5" creationId="{2774D615-3E9F-1C40-7B01-FE064DCFB92B}"/>
          </ac:spMkLst>
        </pc:spChg>
        <pc:spChg chg="mod">
          <ac:chgData name="Sven Kerkhof" userId="S::549116@student.saxion.nl::d6e3c3e5-5d3b-4c1b-82bf-312b76147dd9" providerId="AD" clId="Web-{B789DCC9-F3EC-096C-C7FC-DC6116B023AF}" dt="2025-10-27T11:07:31.915" v="21"/>
          <ac:spMkLst>
            <pc:docMk/>
            <pc:sldMk cId="1540785260" sldId="290"/>
            <ac:spMk id="6" creationId="{BBD53E67-D446-1AD5-3E19-29493C69533D}"/>
          </ac:spMkLst>
        </pc:spChg>
        <pc:picChg chg="add mod">
          <ac:chgData name="Sven Kerkhof" userId="S::549116@student.saxion.nl::d6e3c3e5-5d3b-4c1b-82bf-312b76147dd9" providerId="AD" clId="Web-{B789DCC9-F3EC-096C-C7FC-DC6116B023AF}" dt="2025-10-27T11:20:26.871" v="307" actId="14100"/>
          <ac:picMkLst>
            <pc:docMk/>
            <pc:sldMk cId="1540785260" sldId="290"/>
            <ac:picMk id="2" creationId="{31A82034-7756-316C-718E-BD57D91B2809}"/>
          </ac:picMkLst>
        </pc:picChg>
      </pc:sldChg>
      <pc:sldChg chg="modSp new">
        <pc:chgData name="Sven Kerkhof" userId="S::549116@student.saxion.nl::d6e3c3e5-5d3b-4c1b-82bf-312b76147dd9" providerId="AD" clId="Web-{B789DCC9-F3EC-096C-C7FC-DC6116B023AF}" dt="2025-10-27T11:07:04.321" v="19" actId="20577"/>
        <pc:sldMkLst>
          <pc:docMk/>
          <pc:sldMk cId="1422383570" sldId="292"/>
        </pc:sldMkLst>
        <pc:spChg chg="mod">
          <ac:chgData name="Sven Kerkhof" userId="S::549116@student.saxion.nl::d6e3c3e5-5d3b-4c1b-82bf-312b76147dd9" providerId="AD" clId="Web-{B789DCC9-F3EC-096C-C7FC-DC6116B023AF}" dt="2025-10-27T11:07:04.321" v="19" actId="20577"/>
          <ac:spMkLst>
            <pc:docMk/>
            <pc:sldMk cId="1422383570" sldId="292"/>
            <ac:spMk id="2" creationId="{7CD911C3-9CA0-34ED-77C7-8652FCB1B999}"/>
          </ac:spMkLst>
        </pc:spChg>
      </pc:sldChg>
      <pc:sldChg chg="addSp delSp modSp">
        <pc:chgData name="Sven Kerkhof" userId="S::549116@student.saxion.nl::d6e3c3e5-5d3b-4c1b-82bf-312b76147dd9" providerId="AD" clId="Web-{B789DCC9-F3EC-096C-C7FC-DC6116B023AF}" dt="2025-10-27T11:57:17.338" v="429" actId="1076"/>
        <pc:sldMkLst>
          <pc:docMk/>
          <pc:sldMk cId="946060276" sldId="293"/>
        </pc:sldMkLst>
        <pc:picChg chg="add mod">
          <ac:chgData name="Sven Kerkhof" userId="S::549116@student.saxion.nl::d6e3c3e5-5d3b-4c1b-82bf-312b76147dd9" providerId="AD" clId="Web-{B789DCC9-F3EC-096C-C7FC-DC6116B023AF}" dt="2025-10-27T11:44:43.756" v="389" actId="1076"/>
          <ac:picMkLst>
            <pc:docMk/>
            <pc:sldMk cId="946060276" sldId="293"/>
            <ac:picMk id="2" creationId="{6BD3C4D1-8372-280E-3461-B4E09E689FA1}"/>
          </ac:picMkLst>
        </pc:picChg>
      </pc:sldChg>
    </pc:docChg>
  </pc:docChgLst>
  <pc:docChgLst>
    <pc:chgData name="Gijs Winkelhorst" userId="eba424e9-02c1-4c84-873a-4e19e2d81c7c" providerId="ADAL" clId="{A2683F24-1936-434E-9667-E41E780841B1}"/>
    <pc:docChg chg="undo custSel addSld delSld modSld sldOrd delMainMaster">
      <pc:chgData name="Gijs Winkelhorst" userId="eba424e9-02c1-4c84-873a-4e19e2d81c7c" providerId="ADAL" clId="{A2683F24-1936-434E-9667-E41E780841B1}" dt="2025-10-30T12:45:30.033" v="2410" actId="20577"/>
      <pc:docMkLst>
        <pc:docMk/>
      </pc:docMkLst>
      <pc:sldChg chg="addSp delSp modSp add mod ord">
        <pc:chgData name="Gijs Winkelhorst" userId="eba424e9-02c1-4c84-873a-4e19e2d81c7c" providerId="ADAL" clId="{A2683F24-1936-434E-9667-E41E780841B1}" dt="2025-10-30T12:44:55.986" v="2404" actId="20577"/>
        <pc:sldMkLst>
          <pc:docMk/>
          <pc:sldMk cId="4293312249" sldId="284"/>
        </pc:sldMkLst>
        <pc:spChg chg="mod">
          <ac:chgData name="Gijs Winkelhorst" userId="eba424e9-02c1-4c84-873a-4e19e2d81c7c" providerId="ADAL" clId="{A2683F24-1936-434E-9667-E41E780841B1}" dt="2025-10-30T12:44:55.986" v="2404" actId="20577"/>
          <ac:spMkLst>
            <pc:docMk/>
            <pc:sldMk cId="4293312249" sldId="284"/>
            <ac:spMk id="3" creationId="{00000000-0000-0000-0000-000000000000}"/>
          </ac:spMkLst>
        </pc:spChg>
        <pc:spChg chg="mod">
          <ac:chgData name="Gijs Winkelhorst" userId="eba424e9-02c1-4c84-873a-4e19e2d81c7c" providerId="ADAL" clId="{A2683F24-1936-434E-9667-E41E780841B1}" dt="2025-10-27T11:04:58.061" v="188" actId="20577"/>
          <ac:spMkLst>
            <pc:docMk/>
            <pc:sldMk cId="4293312249" sldId="284"/>
            <ac:spMk id="4" creationId="{00000000-0000-0000-0000-000000000000}"/>
          </ac:spMkLst>
        </pc:spChg>
        <pc:picChg chg="add mod">
          <ac:chgData name="Gijs Winkelhorst" userId="eba424e9-02c1-4c84-873a-4e19e2d81c7c" providerId="ADAL" clId="{A2683F24-1936-434E-9667-E41E780841B1}" dt="2025-10-27T11:33:55.696" v="533" actId="1076"/>
          <ac:picMkLst>
            <pc:docMk/>
            <pc:sldMk cId="4293312249" sldId="284"/>
            <ac:picMk id="6" creationId="{B877A841-3CCD-F0D2-9BB5-4CE61E12A352}"/>
          </ac:picMkLst>
        </pc:picChg>
        <pc:picChg chg="add mod">
          <ac:chgData name="Gijs Winkelhorst" userId="eba424e9-02c1-4c84-873a-4e19e2d81c7c" providerId="ADAL" clId="{A2683F24-1936-434E-9667-E41E780841B1}" dt="2025-10-27T11:33:52.484" v="532" actId="1076"/>
          <ac:picMkLst>
            <pc:docMk/>
            <pc:sldMk cId="4293312249" sldId="284"/>
            <ac:picMk id="7" creationId="{F95D644E-BBCE-CC11-64BB-5F4B21EEF7BD}"/>
          </ac:picMkLst>
        </pc:picChg>
      </pc:sldChg>
      <pc:sldChg chg="addSp modSp add mod">
        <pc:chgData name="Gijs Winkelhorst" userId="eba424e9-02c1-4c84-873a-4e19e2d81c7c" providerId="ADAL" clId="{A2683F24-1936-434E-9667-E41E780841B1}" dt="2025-10-30T12:00:03.099" v="2373" actId="20577"/>
        <pc:sldMkLst>
          <pc:docMk/>
          <pc:sldMk cId="518342399" sldId="287"/>
        </pc:sldMkLst>
        <pc:spChg chg="add mod">
          <ac:chgData name="Gijs Winkelhorst" userId="eba424e9-02c1-4c84-873a-4e19e2d81c7c" providerId="ADAL" clId="{A2683F24-1936-434E-9667-E41E780841B1}" dt="2025-10-30T12:00:03.099" v="2373" actId="20577"/>
          <ac:spMkLst>
            <pc:docMk/>
            <pc:sldMk cId="518342399" sldId="287"/>
            <ac:spMk id="3" creationId="{7C084FFC-02A3-D5AE-C1E9-7E5ED454DE3E}"/>
          </ac:spMkLst>
        </pc:spChg>
        <pc:spChg chg="mod">
          <ac:chgData name="Gijs Winkelhorst" userId="eba424e9-02c1-4c84-873a-4e19e2d81c7c" providerId="ADAL" clId="{A2683F24-1936-434E-9667-E41E780841B1}" dt="2025-10-29T16:29:07.418" v="775" actId="1076"/>
          <ac:spMkLst>
            <pc:docMk/>
            <pc:sldMk cId="518342399" sldId="287"/>
            <ac:spMk id="4" creationId="{FAB2ACB3-7792-BBD4-7D38-D7A5A34785EE}"/>
          </ac:spMkLst>
        </pc:spChg>
        <pc:spChg chg="mod">
          <ac:chgData name="Gijs Winkelhorst" userId="eba424e9-02c1-4c84-873a-4e19e2d81c7c" providerId="ADAL" clId="{A2683F24-1936-434E-9667-E41E780841B1}" dt="2025-10-27T11:07:19.117" v="224" actId="20577"/>
          <ac:spMkLst>
            <pc:docMk/>
            <pc:sldMk cId="518342399" sldId="287"/>
            <ac:spMk id="6" creationId="{2AE8852E-C557-C183-B339-CC5232F61635}"/>
          </ac:spMkLst>
        </pc:spChg>
        <pc:spChg chg="mod">
          <ac:chgData name="Gijs Winkelhorst" userId="eba424e9-02c1-4c84-873a-4e19e2d81c7c" providerId="ADAL" clId="{A2683F24-1936-434E-9667-E41E780841B1}" dt="2025-10-29T16:29:10.734" v="776" actId="1076"/>
          <ac:spMkLst>
            <pc:docMk/>
            <pc:sldMk cId="518342399" sldId="287"/>
            <ac:spMk id="9" creationId="{A29461A9-9953-9FBF-D5B1-EB9F0836B508}"/>
          </ac:spMkLst>
        </pc:spChg>
      </pc:sldChg>
      <pc:sldChg chg="addSp delSp modSp add mod">
        <pc:chgData name="Gijs Winkelhorst" userId="eba424e9-02c1-4c84-873a-4e19e2d81c7c" providerId="ADAL" clId="{A2683F24-1936-434E-9667-E41E780841B1}" dt="2025-10-30T10:34:41.766" v="2131" actId="1076"/>
        <pc:sldMkLst>
          <pc:docMk/>
          <pc:sldMk cId="1761692243" sldId="288"/>
        </pc:sldMkLst>
        <pc:spChg chg="add del mod">
          <ac:chgData name="Gijs Winkelhorst" userId="eba424e9-02c1-4c84-873a-4e19e2d81c7c" providerId="ADAL" clId="{A2683F24-1936-434E-9667-E41E780841B1}" dt="2025-10-30T10:31:41.417" v="2065"/>
          <ac:spMkLst>
            <pc:docMk/>
            <pc:sldMk cId="1761692243" sldId="288"/>
            <ac:spMk id="2" creationId="{DFB9C69E-48F7-B8F1-CEA1-2268DC1CE840}"/>
          </ac:spMkLst>
        </pc:spChg>
        <pc:spChg chg="add mod">
          <ac:chgData name="Gijs Winkelhorst" userId="eba424e9-02c1-4c84-873a-4e19e2d81c7c" providerId="ADAL" clId="{A2683F24-1936-434E-9667-E41E780841B1}" dt="2025-10-30T10:33:46.109" v="2128" actId="20577"/>
          <ac:spMkLst>
            <pc:docMk/>
            <pc:sldMk cId="1761692243" sldId="288"/>
            <ac:spMk id="3" creationId="{B706BFD6-E6B0-ED2C-1751-5194CCDBB042}"/>
          </ac:spMkLst>
        </pc:spChg>
        <pc:spChg chg="mod">
          <ac:chgData name="Gijs Winkelhorst" userId="eba424e9-02c1-4c84-873a-4e19e2d81c7c" providerId="ADAL" clId="{A2683F24-1936-434E-9667-E41E780841B1}" dt="2025-10-30T10:18:07.725" v="1583" actId="20577"/>
          <ac:spMkLst>
            <pc:docMk/>
            <pc:sldMk cId="1761692243" sldId="288"/>
            <ac:spMk id="6" creationId="{28033A6B-036D-1E60-3CA8-1D4BC77B994E}"/>
          </ac:spMkLst>
        </pc:spChg>
        <pc:picChg chg="add mod">
          <ac:chgData name="Gijs Winkelhorst" userId="eba424e9-02c1-4c84-873a-4e19e2d81c7c" providerId="ADAL" clId="{A2683F24-1936-434E-9667-E41E780841B1}" dt="2025-10-30T10:34:41.766" v="2131" actId="1076"/>
          <ac:picMkLst>
            <pc:docMk/>
            <pc:sldMk cId="1761692243" sldId="288"/>
            <ac:picMk id="2050" creationId="{8B962A29-BCB5-B2D7-B6C2-72390DB793CF}"/>
          </ac:picMkLst>
        </pc:picChg>
      </pc:sldChg>
      <pc:sldChg chg="addSp modSp add mod">
        <pc:chgData name="Gijs Winkelhorst" userId="eba424e9-02c1-4c84-873a-4e19e2d81c7c" providerId="ADAL" clId="{A2683F24-1936-434E-9667-E41E780841B1}" dt="2025-10-30T10:11:59.458" v="1385" actId="20577"/>
        <pc:sldMkLst>
          <pc:docMk/>
          <pc:sldMk cId="642905065" sldId="289"/>
        </pc:sldMkLst>
        <pc:spChg chg="add mod">
          <ac:chgData name="Gijs Winkelhorst" userId="eba424e9-02c1-4c84-873a-4e19e2d81c7c" providerId="ADAL" clId="{A2683F24-1936-434E-9667-E41E780841B1}" dt="2025-10-30T10:11:59.458" v="1385" actId="20577"/>
          <ac:spMkLst>
            <pc:docMk/>
            <pc:sldMk cId="642905065" sldId="289"/>
            <ac:spMk id="3" creationId="{6135937C-152F-C4ED-3B87-D5D20BBAE152}"/>
          </ac:spMkLst>
        </pc:spChg>
        <pc:spChg chg="mod">
          <ac:chgData name="Gijs Winkelhorst" userId="eba424e9-02c1-4c84-873a-4e19e2d81c7c" providerId="ADAL" clId="{A2683F24-1936-434E-9667-E41E780841B1}" dt="2025-10-29T16:27:46.929" v="686" actId="1076"/>
          <ac:spMkLst>
            <pc:docMk/>
            <pc:sldMk cId="642905065" sldId="289"/>
            <ac:spMk id="4" creationId="{A4E4A450-2BAD-66F6-11D2-5A5B0DABE876}"/>
          </ac:spMkLst>
        </pc:spChg>
        <pc:spChg chg="mod">
          <ac:chgData name="Gijs Winkelhorst" userId="eba424e9-02c1-4c84-873a-4e19e2d81c7c" providerId="ADAL" clId="{A2683F24-1936-434E-9667-E41E780841B1}" dt="2025-10-27T11:07:12.925" v="214" actId="20577"/>
          <ac:spMkLst>
            <pc:docMk/>
            <pc:sldMk cId="642905065" sldId="289"/>
            <ac:spMk id="6" creationId="{73392D5B-D3AA-8DDA-AC27-387C0C297D18}"/>
          </ac:spMkLst>
        </pc:spChg>
        <pc:spChg chg="mod">
          <ac:chgData name="Gijs Winkelhorst" userId="eba424e9-02c1-4c84-873a-4e19e2d81c7c" providerId="ADAL" clId="{A2683F24-1936-434E-9667-E41E780841B1}" dt="2025-10-29T16:27:50.116" v="687" actId="1076"/>
          <ac:spMkLst>
            <pc:docMk/>
            <pc:sldMk cId="642905065" sldId="289"/>
            <ac:spMk id="9" creationId="{CD2317C5-C21B-ABEC-0EE8-9926BFB11B5E}"/>
          </ac:spMkLst>
        </pc:spChg>
      </pc:sldChg>
      <pc:sldChg chg="addSp modSp add mod">
        <pc:chgData name="Gijs Winkelhorst" userId="eba424e9-02c1-4c84-873a-4e19e2d81c7c" providerId="ADAL" clId="{A2683F24-1936-434E-9667-E41E780841B1}" dt="2025-10-30T10:10:36.744" v="1332" actId="20577"/>
        <pc:sldMkLst>
          <pc:docMk/>
          <pc:sldMk cId="1540785260" sldId="290"/>
        </pc:sldMkLst>
        <pc:spChg chg="mod">
          <ac:chgData name="Gijs Winkelhorst" userId="eba424e9-02c1-4c84-873a-4e19e2d81c7c" providerId="ADAL" clId="{A2683F24-1936-434E-9667-E41E780841B1}" dt="2025-10-29T16:24:25.904" v="645" actId="1076"/>
          <ac:spMkLst>
            <pc:docMk/>
            <pc:sldMk cId="1540785260" sldId="290"/>
            <ac:spMk id="3" creationId="{528D88BB-C830-A31E-708D-E7197EDBB5A4}"/>
          </ac:spMkLst>
        </pc:spChg>
        <pc:spChg chg="mod">
          <ac:chgData name="Gijs Winkelhorst" userId="eba424e9-02c1-4c84-873a-4e19e2d81c7c" providerId="ADAL" clId="{A2683F24-1936-434E-9667-E41E780841B1}" dt="2025-10-29T16:24:29.350" v="646" actId="1076"/>
          <ac:spMkLst>
            <pc:docMk/>
            <pc:sldMk cId="1540785260" sldId="290"/>
            <ac:spMk id="4" creationId="{0E0A320A-FBC7-B676-7B88-991F82333FD9}"/>
          </ac:spMkLst>
        </pc:spChg>
        <pc:spChg chg="mod">
          <ac:chgData name="Gijs Winkelhorst" userId="eba424e9-02c1-4c84-873a-4e19e2d81c7c" providerId="ADAL" clId="{A2683F24-1936-434E-9667-E41E780841B1}" dt="2025-10-27T11:07:02.105" v="204" actId="20577"/>
          <ac:spMkLst>
            <pc:docMk/>
            <pc:sldMk cId="1540785260" sldId="290"/>
            <ac:spMk id="6" creationId="{BBD53E67-D446-1AD5-3E19-29493C69533D}"/>
          </ac:spMkLst>
        </pc:spChg>
        <pc:spChg chg="add mod">
          <ac:chgData name="Gijs Winkelhorst" userId="eba424e9-02c1-4c84-873a-4e19e2d81c7c" providerId="ADAL" clId="{A2683F24-1936-434E-9667-E41E780841B1}" dt="2025-10-30T10:10:36.744" v="1332" actId="20577"/>
          <ac:spMkLst>
            <pc:docMk/>
            <pc:sldMk cId="1540785260" sldId="290"/>
            <ac:spMk id="7" creationId="{7DFC0012-8880-61F6-A22C-E32410446A8B}"/>
          </ac:spMkLst>
        </pc:spChg>
        <pc:picChg chg="mod">
          <ac:chgData name="Gijs Winkelhorst" userId="eba424e9-02c1-4c84-873a-4e19e2d81c7c" providerId="ADAL" clId="{A2683F24-1936-434E-9667-E41E780841B1}" dt="2025-10-30T10:10:15.572" v="1286" actId="1076"/>
          <ac:picMkLst>
            <pc:docMk/>
            <pc:sldMk cId="1540785260" sldId="290"/>
            <ac:picMk id="2" creationId="{31A82034-7756-316C-718E-BD57D91B2809}"/>
          </ac:picMkLst>
        </pc:picChg>
        <pc:picChg chg="add mod">
          <ac:chgData name="Gijs Winkelhorst" userId="eba424e9-02c1-4c84-873a-4e19e2d81c7c" providerId="ADAL" clId="{A2683F24-1936-434E-9667-E41E780841B1}" dt="2025-10-30T10:10:17.358" v="1287" actId="1076"/>
          <ac:picMkLst>
            <pc:docMk/>
            <pc:sldMk cId="1540785260" sldId="290"/>
            <ac:picMk id="9" creationId="{54936E77-3FB5-E082-621F-44088E41C9CC}"/>
          </ac:picMkLst>
        </pc:picChg>
      </pc:sldChg>
      <pc:sldChg chg="addSp modSp add mod">
        <pc:chgData name="Gijs Winkelhorst" userId="eba424e9-02c1-4c84-873a-4e19e2d81c7c" providerId="ADAL" clId="{A2683F24-1936-434E-9667-E41E780841B1}" dt="2025-10-30T12:04:45.509" v="2381" actId="20577"/>
        <pc:sldMkLst>
          <pc:docMk/>
          <pc:sldMk cId="3938817244" sldId="291"/>
        </pc:sldMkLst>
        <pc:spChg chg="add mod">
          <ac:chgData name="Gijs Winkelhorst" userId="eba424e9-02c1-4c84-873a-4e19e2d81c7c" providerId="ADAL" clId="{A2683F24-1936-434E-9667-E41E780841B1}" dt="2025-10-30T12:04:45.509" v="2381" actId="20577"/>
          <ac:spMkLst>
            <pc:docMk/>
            <pc:sldMk cId="3938817244" sldId="291"/>
            <ac:spMk id="2" creationId="{D8940AD1-0C4C-E545-CAAB-4D3641E2BD81}"/>
          </ac:spMkLst>
        </pc:spChg>
        <pc:spChg chg="mod">
          <ac:chgData name="Gijs Winkelhorst" userId="eba424e9-02c1-4c84-873a-4e19e2d81c7c" providerId="ADAL" clId="{A2683F24-1936-434E-9667-E41E780841B1}" dt="2025-10-27T11:00:54.771" v="63" actId="20577"/>
          <ac:spMkLst>
            <pc:docMk/>
            <pc:sldMk cId="3938817244" sldId="291"/>
            <ac:spMk id="6" creationId="{DCD9AAC3-DFC0-D45F-BF08-D141A0AD8989}"/>
          </ac:spMkLst>
        </pc:spChg>
      </pc:sldChg>
      <pc:sldChg chg="addSp delSp modSp mod modClrScheme chgLayout">
        <pc:chgData name="Gijs Winkelhorst" userId="eba424e9-02c1-4c84-873a-4e19e2d81c7c" providerId="ADAL" clId="{A2683F24-1936-434E-9667-E41E780841B1}" dt="2025-10-30T11:59:14.982" v="2357" actId="5793"/>
        <pc:sldMkLst>
          <pc:docMk/>
          <pc:sldMk cId="1422383570" sldId="292"/>
        </pc:sldMkLst>
        <pc:spChg chg="mod">
          <ac:chgData name="Gijs Winkelhorst" userId="eba424e9-02c1-4c84-873a-4e19e2d81c7c" providerId="ADAL" clId="{A2683F24-1936-434E-9667-E41E780841B1}" dt="2025-10-30T11:59:14.982" v="2357" actId="5793"/>
          <ac:spMkLst>
            <pc:docMk/>
            <pc:sldMk cId="1422383570" sldId="292"/>
            <ac:spMk id="2" creationId="{7CD911C3-9CA0-34ED-77C7-8652FCB1B999}"/>
          </ac:spMkLst>
        </pc:spChg>
        <pc:spChg chg="add mod">
          <ac:chgData name="Gijs Winkelhorst" userId="eba424e9-02c1-4c84-873a-4e19e2d81c7c" providerId="ADAL" clId="{A2683F24-1936-434E-9667-E41E780841B1}" dt="2025-10-27T11:33:38.599" v="531" actId="14100"/>
          <ac:spMkLst>
            <pc:docMk/>
            <pc:sldMk cId="1422383570" sldId="292"/>
            <ac:spMk id="18" creationId="{5954B8CE-ECE2-4BD6-D8A9-3623928752B2}"/>
          </ac:spMkLst>
        </pc:spChg>
        <pc:picChg chg="add mod">
          <ac:chgData name="Gijs Winkelhorst" userId="eba424e9-02c1-4c84-873a-4e19e2d81c7c" providerId="ADAL" clId="{A2683F24-1936-434E-9667-E41E780841B1}" dt="2025-10-27T11:33:34.571" v="530" actId="14100"/>
          <ac:picMkLst>
            <pc:docMk/>
            <pc:sldMk cId="1422383570" sldId="292"/>
            <ac:picMk id="17" creationId="{3C0E19A1-9ADC-C548-FF52-D9603C351919}"/>
          </ac:picMkLst>
        </pc:picChg>
      </pc:sldChg>
      <pc:sldChg chg="addSp delSp modSp add mod">
        <pc:chgData name="Gijs Winkelhorst" userId="eba424e9-02c1-4c84-873a-4e19e2d81c7c" providerId="ADAL" clId="{A2683F24-1936-434E-9667-E41E780841B1}" dt="2025-10-30T10:27:45.323" v="2013" actId="20577"/>
        <pc:sldMkLst>
          <pc:docMk/>
          <pc:sldMk cId="946060276" sldId="293"/>
        </pc:sldMkLst>
        <pc:spChg chg="add mod">
          <ac:chgData name="Gijs Winkelhorst" userId="eba424e9-02c1-4c84-873a-4e19e2d81c7c" providerId="ADAL" clId="{A2683F24-1936-434E-9667-E41E780841B1}" dt="2025-10-29T16:31:11.486" v="827" actId="20577"/>
          <ac:spMkLst>
            <pc:docMk/>
            <pc:sldMk cId="946060276" sldId="293"/>
            <ac:spMk id="3" creationId="{2AE2AFE5-F57C-E3CB-3321-EA3F5F55EC5E}"/>
          </ac:spMkLst>
        </pc:spChg>
        <pc:spChg chg="mod">
          <ac:chgData name="Gijs Winkelhorst" userId="eba424e9-02c1-4c84-873a-4e19e2d81c7c" providerId="ADAL" clId="{A2683F24-1936-434E-9667-E41E780841B1}" dt="2025-10-27T11:42:01.276" v="552" actId="20577"/>
          <ac:spMkLst>
            <pc:docMk/>
            <pc:sldMk cId="946060276" sldId="293"/>
            <ac:spMk id="6" creationId="{51C04B93-FCC2-A7A4-207D-CF60FC4F589A}"/>
          </ac:spMkLst>
        </pc:spChg>
        <pc:spChg chg="add mod">
          <ac:chgData name="Gijs Winkelhorst" userId="eba424e9-02c1-4c84-873a-4e19e2d81c7c" providerId="ADAL" clId="{A2683F24-1936-434E-9667-E41E780841B1}" dt="2025-10-30T10:27:45.323" v="2013" actId="20577"/>
          <ac:spMkLst>
            <pc:docMk/>
            <pc:sldMk cId="946060276" sldId="293"/>
            <ac:spMk id="10" creationId="{25D34B6E-85D6-0EA7-0E26-D3533804D1BC}"/>
          </ac:spMkLst>
        </pc:spChg>
        <pc:picChg chg="mod">
          <ac:chgData name="Gijs Winkelhorst" userId="eba424e9-02c1-4c84-873a-4e19e2d81c7c" providerId="ADAL" clId="{A2683F24-1936-434E-9667-E41E780841B1}" dt="2025-10-30T10:17:20.457" v="1582" actId="1076"/>
          <ac:picMkLst>
            <pc:docMk/>
            <pc:sldMk cId="946060276" sldId="293"/>
            <ac:picMk id="2" creationId="{6BD3C4D1-8372-280E-3461-B4E09E689FA1}"/>
          </ac:picMkLst>
        </pc:picChg>
        <pc:picChg chg="add mod">
          <ac:chgData name="Gijs Winkelhorst" userId="eba424e9-02c1-4c84-873a-4e19e2d81c7c" providerId="ADAL" clId="{A2683F24-1936-434E-9667-E41E780841B1}" dt="2025-10-30T10:17:06.607" v="1581" actId="1076"/>
          <ac:picMkLst>
            <pc:docMk/>
            <pc:sldMk cId="946060276" sldId="293"/>
            <ac:picMk id="7" creationId="{ABDCA018-E899-E160-9541-1CFCCD186049}"/>
          </ac:picMkLst>
        </pc:picChg>
        <pc:picChg chg="add mod">
          <ac:chgData name="Gijs Winkelhorst" userId="eba424e9-02c1-4c84-873a-4e19e2d81c7c" providerId="ADAL" clId="{A2683F24-1936-434E-9667-E41E780841B1}" dt="2025-10-30T09:22:01.217" v="950" actId="1076"/>
          <ac:picMkLst>
            <pc:docMk/>
            <pc:sldMk cId="946060276" sldId="293"/>
            <ac:picMk id="9" creationId="{3F824F35-ECF7-E38B-2A14-852FC4CE7701}"/>
          </ac:picMkLst>
        </pc:picChg>
        <pc:picChg chg="del">
          <ac:chgData name="Gijs Winkelhorst" userId="eba424e9-02c1-4c84-873a-4e19e2d81c7c" providerId="ADAL" clId="{A2683F24-1936-434E-9667-E41E780841B1}" dt="2025-10-29T16:31:06.820" v="825" actId="478"/>
          <ac:picMkLst>
            <pc:docMk/>
            <pc:sldMk cId="946060276" sldId="293"/>
            <ac:picMk id="9" creationId="{E0035CC5-C3A5-3064-B2A7-474E0F4733AD}"/>
          </ac:picMkLst>
        </pc:picChg>
        <pc:picChg chg="del">
          <ac:chgData name="Gijs Winkelhorst" userId="eba424e9-02c1-4c84-873a-4e19e2d81c7c" providerId="ADAL" clId="{A2683F24-1936-434E-9667-E41E780841B1}" dt="2025-10-29T16:31:07.456" v="826" actId="478"/>
          <ac:picMkLst>
            <pc:docMk/>
            <pc:sldMk cId="946060276" sldId="293"/>
            <ac:picMk id="12" creationId="{780D8B05-C1BD-AEFA-13C9-C55FBEB8C146}"/>
          </ac:picMkLst>
        </pc:picChg>
      </pc:sldChg>
      <pc:sldChg chg="addSp modSp add mod">
        <pc:chgData name="Gijs Winkelhorst" userId="eba424e9-02c1-4c84-873a-4e19e2d81c7c" providerId="ADAL" clId="{A2683F24-1936-434E-9667-E41E780841B1}" dt="2025-10-30T11:46:03.343" v="2144" actId="1076"/>
        <pc:sldMkLst>
          <pc:docMk/>
          <pc:sldMk cId="596397015" sldId="294"/>
        </pc:sldMkLst>
        <pc:spChg chg="add mod">
          <ac:chgData name="Gijs Winkelhorst" userId="eba424e9-02c1-4c84-873a-4e19e2d81c7c" providerId="ADAL" clId="{A2683F24-1936-434E-9667-E41E780841B1}" dt="2025-10-30T09:28:05.641" v="1176" actId="20577"/>
          <ac:spMkLst>
            <pc:docMk/>
            <pc:sldMk cId="596397015" sldId="294"/>
            <ac:spMk id="4" creationId="{9431A0D6-CAB2-DC33-E537-139670423491}"/>
          </ac:spMkLst>
        </pc:spChg>
        <pc:spChg chg="mod">
          <ac:chgData name="Gijs Winkelhorst" userId="eba424e9-02c1-4c84-873a-4e19e2d81c7c" providerId="ADAL" clId="{A2683F24-1936-434E-9667-E41E780841B1}" dt="2025-10-30T09:25:03.984" v="968" actId="20577"/>
          <ac:spMkLst>
            <pc:docMk/>
            <pc:sldMk cId="596397015" sldId="294"/>
            <ac:spMk id="6" creationId="{4F5FB307-667D-E01B-FBD9-D9FBF535F551}"/>
          </ac:spMkLst>
        </pc:spChg>
        <pc:spChg chg="add">
          <ac:chgData name="Gijs Winkelhorst" userId="eba424e9-02c1-4c84-873a-4e19e2d81c7c" providerId="ADAL" clId="{A2683F24-1936-434E-9667-E41E780841B1}" dt="2025-10-30T10:19:38.770" v="1584"/>
          <ac:spMkLst>
            <pc:docMk/>
            <pc:sldMk cId="596397015" sldId="294"/>
            <ac:spMk id="10" creationId="{10718CCE-3BB7-0B02-0B35-D255CE8578CD}"/>
          </ac:spMkLst>
        </pc:spChg>
        <pc:picChg chg="add mod">
          <ac:chgData name="Gijs Winkelhorst" userId="eba424e9-02c1-4c84-873a-4e19e2d81c7c" providerId="ADAL" clId="{A2683F24-1936-434E-9667-E41E780841B1}" dt="2025-10-30T09:26:24.535" v="1055" actId="1076"/>
          <ac:picMkLst>
            <pc:docMk/>
            <pc:sldMk cId="596397015" sldId="294"/>
            <ac:picMk id="3" creationId="{9D5409D3-F83F-4A62-3EBE-133E8F38761B}"/>
          </ac:picMkLst>
        </pc:picChg>
        <pc:picChg chg="add mod">
          <ac:chgData name="Gijs Winkelhorst" userId="eba424e9-02c1-4c84-873a-4e19e2d81c7c" providerId="ADAL" clId="{A2683F24-1936-434E-9667-E41E780841B1}" dt="2025-10-30T11:46:03.343" v="2144" actId="1076"/>
          <ac:picMkLst>
            <pc:docMk/>
            <pc:sldMk cId="596397015" sldId="294"/>
            <ac:picMk id="9" creationId="{52E235B9-AACC-619B-9A08-4998DBF15296}"/>
          </ac:picMkLst>
        </pc:picChg>
      </pc:sldChg>
      <pc:sldChg chg="addSp modSp add mod ord">
        <pc:chgData name="Gijs Winkelhorst" userId="eba424e9-02c1-4c84-873a-4e19e2d81c7c" providerId="ADAL" clId="{A2683F24-1936-434E-9667-E41E780841B1}" dt="2025-10-30T10:36:38.864" v="2133" actId="20577"/>
        <pc:sldMkLst>
          <pc:docMk/>
          <pc:sldMk cId="2313400967" sldId="295"/>
        </pc:sldMkLst>
        <pc:spChg chg="add mod">
          <ac:chgData name="Gijs Winkelhorst" userId="eba424e9-02c1-4c84-873a-4e19e2d81c7c" providerId="ADAL" clId="{A2683F24-1936-434E-9667-E41E780841B1}" dt="2025-10-30T10:36:38.864" v="2133" actId="20577"/>
          <ac:spMkLst>
            <pc:docMk/>
            <pc:sldMk cId="2313400967" sldId="295"/>
            <ac:spMk id="4" creationId="{B4811B3F-F11E-E67C-24B1-DD398E2A61D2}"/>
          </ac:spMkLst>
        </pc:spChg>
        <pc:spChg chg="mod">
          <ac:chgData name="Gijs Winkelhorst" userId="eba424e9-02c1-4c84-873a-4e19e2d81c7c" providerId="ADAL" clId="{A2683F24-1936-434E-9667-E41E780841B1}" dt="2025-10-29T16:37:15.152" v="909" actId="20577"/>
          <ac:spMkLst>
            <pc:docMk/>
            <pc:sldMk cId="2313400967" sldId="295"/>
            <ac:spMk id="6" creationId="{436D41F6-7B09-9B63-D9A9-54400CD46CD4}"/>
          </ac:spMkLst>
        </pc:spChg>
        <pc:picChg chg="add mod">
          <ac:chgData name="Gijs Winkelhorst" userId="eba424e9-02c1-4c84-873a-4e19e2d81c7c" providerId="ADAL" clId="{A2683F24-1936-434E-9667-E41E780841B1}" dt="2025-10-29T16:36:42.598" v="884" actId="1076"/>
          <ac:picMkLst>
            <pc:docMk/>
            <pc:sldMk cId="2313400967" sldId="295"/>
            <ac:picMk id="2" creationId="{D42A5A6F-5C1F-EB59-A715-C9D8F306BA50}"/>
          </ac:picMkLst>
        </pc:picChg>
        <pc:picChg chg="add mod">
          <ac:chgData name="Gijs Winkelhorst" userId="eba424e9-02c1-4c84-873a-4e19e2d81c7c" providerId="ADAL" clId="{A2683F24-1936-434E-9667-E41E780841B1}" dt="2025-10-29T16:36:45.034" v="885" actId="1076"/>
          <ac:picMkLst>
            <pc:docMk/>
            <pc:sldMk cId="2313400967" sldId="295"/>
            <ac:picMk id="3" creationId="{C3575693-6978-8774-CBF6-E145FFC95E38}"/>
          </ac:picMkLst>
        </pc:picChg>
        <pc:picChg chg="add mod">
          <ac:chgData name="Gijs Winkelhorst" userId="eba424e9-02c1-4c84-873a-4e19e2d81c7c" providerId="ADAL" clId="{A2683F24-1936-434E-9667-E41E780841B1}" dt="2025-10-29T16:36:49.701" v="888" actId="1076"/>
          <ac:picMkLst>
            <pc:docMk/>
            <pc:sldMk cId="2313400967" sldId="295"/>
            <ac:picMk id="7" creationId="{F329CD01-DC1D-2572-1C5E-BB7DB0357477}"/>
          </ac:picMkLst>
        </pc:picChg>
      </pc:sldChg>
      <pc:sldChg chg="addSp modSp add mod">
        <pc:chgData name="Gijs Winkelhorst" userId="eba424e9-02c1-4c84-873a-4e19e2d81c7c" providerId="ADAL" clId="{A2683F24-1936-434E-9667-E41E780841B1}" dt="2025-10-30T10:16:34.839" v="1525" actId="20577"/>
        <pc:sldMkLst>
          <pc:docMk/>
          <pc:sldMk cId="107273413" sldId="296"/>
        </pc:sldMkLst>
        <pc:spChg chg="mod">
          <ac:chgData name="Gijs Winkelhorst" userId="eba424e9-02c1-4c84-873a-4e19e2d81c7c" providerId="ADAL" clId="{A2683F24-1936-434E-9667-E41E780841B1}" dt="2025-10-30T10:13:09.323" v="1387" actId="20577"/>
          <ac:spMkLst>
            <pc:docMk/>
            <pc:sldMk cId="107273413" sldId="296"/>
            <ac:spMk id="2" creationId="{6A730EEE-A861-25D4-3F00-11EFC6D91302}"/>
          </ac:spMkLst>
        </pc:spChg>
        <pc:spChg chg="mod">
          <ac:chgData name="Gijs Winkelhorst" userId="eba424e9-02c1-4c84-873a-4e19e2d81c7c" providerId="ADAL" clId="{A2683F24-1936-434E-9667-E41E780841B1}" dt="2025-10-30T10:16:34.839" v="1525" actId="20577"/>
          <ac:spMkLst>
            <pc:docMk/>
            <pc:sldMk cId="107273413" sldId="296"/>
            <ac:spMk id="6" creationId="{B2E34E9B-3834-4E8A-8003-8C13BB50F90B}"/>
          </ac:spMkLst>
        </pc:spChg>
        <pc:spChg chg="add mod">
          <ac:chgData name="Gijs Winkelhorst" userId="eba424e9-02c1-4c84-873a-4e19e2d81c7c" providerId="ADAL" clId="{A2683F24-1936-434E-9667-E41E780841B1}" dt="2025-10-30T10:16:06.258" v="1508" actId="20577"/>
          <ac:spMkLst>
            <pc:docMk/>
            <pc:sldMk cId="107273413" sldId="296"/>
            <ac:spMk id="7" creationId="{16597B17-5BE8-8152-978C-214EAFAD115F}"/>
          </ac:spMkLst>
        </pc:spChg>
        <pc:picChg chg="add mod">
          <ac:chgData name="Gijs Winkelhorst" userId="eba424e9-02c1-4c84-873a-4e19e2d81c7c" providerId="ADAL" clId="{A2683F24-1936-434E-9667-E41E780841B1}" dt="2025-10-30T10:15:58.704" v="1481" actId="1076"/>
          <ac:picMkLst>
            <pc:docMk/>
            <pc:sldMk cId="107273413" sldId="296"/>
            <ac:picMk id="4" creationId="{7D65A954-3B74-E1AB-1DC8-FF86EDA7445F}"/>
          </ac:picMkLst>
        </pc:picChg>
        <pc:picChg chg="add mod">
          <ac:chgData name="Gijs Winkelhorst" userId="eba424e9-02c1-4c84-873a-4e19e2d81c7c" providerId="ADAL" clId="{A2683F24-1936-434E-9667-E41E780841B1}" dt="2025-10-30T10:15:56.623" v="1480" actId="1076"/>
          <ac:picMkLst>
            <pc:docMk/>
            <pc:sldMk cId="107273413" sldId="296"/>
            <ac:picMk id="9" creationId="{72A340B7-9DB9-BED8-AA02-D2DF6B64EE8E}"/>
          </ac:picMkLst>
        </pc:picChg>
      </pc:sldChg>
      <pc:sldChg chg="addSp modSp add mod">
        <pc:chgData name="Gijs Winkelhorst" userId="eba424e9-02c1-4c84-873a-4e19e2d81c7c" providerId="ADAL" clId="{A2683F24-1936-434E-9667-E41E780841B1}" dt="2025-10-30T12:45:30.033" v="2410" actId="20577"/>
        <pc:sldMkLst>
          <pc:docMk/>
          <pc:sldMk cId="89232773" sldId="297"/>
        </pc:sldMkLst>
        <pc:spChg chg="mod">
          <ac:chgData name="Gijs Winkelhorst" userId="eba424e9-02c1-4c84-873a-4e19e2d81c7c" providerId="ADAL" clId="{A2683F24-1936-434E-9667-E41E780841B1}" dt="2025-10-30T10:19:51.273" v="1586" actId="20577"/>
          <ac:spMkLst>
            <pc:docMk/>
            <pc:sldMk cId="89232773" sldId="297"/>
            <ac:spMk id="2" creationId="{6E7F0FB7-FA9F-B262-EF2A-28315053AEFB}"/>
          </ac:spMkLst>
        </pc:spChg>
        <pc:spChg chg="add mod">
          <ac:chgData name="Gijs Winkelhorst" userId="eba424e9-02c1-4c84-873a-4e19e2d81c7c" providerId="ADAL" clId="{A2683F24-1936-434E-9667-E41E780841B1}" dt="2025-10-30T12:45:30.033" v="2410" actId="20577"/>
          <ac:spMkLst>
            <pc:docMk/>
            <pc:sldMk cId="89232773" sldId="297"/>
            <ac:spMk id="4" creationId="{4266AE4D-6D63-6ED3-1C38-CFCFF03460DE}"/>
          </ac:spMkLst>
        </pc:spChg>
        <pc:spChg chg="mod">
          <ac:chgData name="Gijs Winkelhorst" userId="eba424e9-02c1-4c84-873a-4e19e2d81c7c" providerId="ADAL" clId="{A2683F24-1936-434E-9667-E41E780841B1}" dt="2025-10-30T10:19:56.925" v="1597" actId="20577"/>
          <ac:spMkLst>
            <pc:docMk/>
            <pc:sldMk cId="89232773" sldId="297"/>
            <ac:spMk id="6" creationId="{7573E7A6-5C2B-6916-04BF-9B302E3BAD14}"/>
          </ac:spMkLst>
        </pc:spChg>
        <pc:graphicFrameChg chg="add mod modGraphic">
          <ac:chgData name="Gijs Winkelhorst" userId="eba424e9-02c1-4c84-873a-4e19e2d81c7c" providerId="ADAL" clId="{A2683F24-1936-434E-9667-E41E780841B1}" dt="2025-10-30T10:25:42.927" v="1962" actId="20577"/>
          <ac:graphicFrameMkLst>
            <pc:docMk/>
            <pc:sldMk cId="89232773" sldId="297"/>
            <ac:graphicFrameMk id="7" creationId="{C7912EDA-6315-232F-B649-EBF4D5129F19}"/>
          </ac:graphicFrameMkLst>
        </pc:graphicFrameChg>
        <pc:picChg chg="add mod">
          <ac:chgData name="Gijs Winkelhorst" userId="eba424e9-02c1-4c84-873a-4e19e2d81c7c" providerId="ADAL" clId="{A2683F24-1936-434E-9667-E41E780841B1}" dt="2025-10-30T10:22:19.311" v="1696" actId="1076"/>
          <ac:picMkLst>
            <pc:docMk/>
            <pc:sldMk cId="89232773" sldId="297"/>
            <ac:picMk id="3" creationId="{9F45F45F-751C-6F74-F0FC-C35C0B932A00}"/>
          </ac:picMkLst>
        </pc:picChg>
      </pc:sldChg>
      <pc:sldChg chg="modSp add mod ord">
        <pc:chgData name="Gijs Winkelhorst" userId="eba424e9-02c1-4c84-873a-4e19e2d81c7c" providerId="ADAL" clId="{A2683F24-1936-434E-9667-E41E780841B1}" dt="2025-10-30T11:13:40.373" v="2143"/>
        <pc:sldMkLst>
          <pc:docMk/>
          <pc:sldMk cId="2461025263" sldId="298"/>
        </pc:sldMkLst>
        <pc:spChg chg="mod">
          <ac:chgData name="Gijs Winkelhorst" userId="eba424e9-02c1-4c84-873a-4e19e2d81c7c" providerId="ADAL" clId="{A2683F24-1936-434E-9667-E41E780841B1}" dt="2025-10-30T10:44:08.523" v="2135" actId="20577"/>
          <ac:spMkLst>
            <pc:docMk/>
            <pc:sldMk cId="2461025263" sldId="298"/>
            <ac:spMk id="2" creationId="{5E6C5D68-26A3-ED42-AE43-D56AE4F39000}"/>
          </ac:spMkLst>
        </pc:spChg>
        <pc:spChg chg="mod">
          <ac:chgData name="Gijs Winkelhorst" userId="eba424e9-02c1-4c84-873a-4e19e2d81c7c" providerId="ADAL" clId="{A2683F24-1936-434E-9667-E41E780841B1}" dt="2025-10-30T10:44:27.761" v="2141" actId="20577"/>
          <ac:spMkLst>
            <pc:docMk/>
            <pc:sldMk cId="2461025263" sldId="298"/>
            <ac:spMk id="6" creationId="{3F375983-8D4C-9F05-07C1-9645344BE19D}"/>
          </ac:spMkLst>
        </pc:spChg>
      </pc:sldChg>
      <pc:sldChg chg="del">
        <pc:chgData name="Gijs Winkelhorst" userId="eba424e9-02c1-4c84-873a-4e19e2d81c7c" providerId="ADAL" clId="{A2683F24-1936-434E-9667-E41E780841B1}" dt="2025-10-30T11:46:10.203" v="2145" actId="2696"/>
        <pc:sldMkLst>
          <pc:docMk/>
          <pc:sldMk cId="321296788" sldId="299"/>
        </pc:sldMkLst>
      </pc:sldChg>
      <pc:sldChg chg="addSp modSp add mod">
        <pc:chgData name="Gijs Winkelhorst" userId="eba424e9-02c1-4c84-873a-4e19e2d81c7c" providerId="ADAL" clId="{A2683F24-1936-434E-9667-E41E780841B1}" dt="2025-10-30T11:57:52.552" v="2347" actId="20577"/>
        <pc:sldMkLst>
          <pc:docMk/>
          <pc:sldMk cId="1409361474" sldId="299"/>
        </pc:sldMkLst>
        <pc:spChg chg="mod">
          <ac:chgData name="Gijs Winkelhorst" userId="eba424e9-02c1-4c84-873a-4e19e2d81c7c" providerId="ADAL" clId="{A2683F24-1936-434E-9667-E41E780841B1}" dt="2025-10-30T11:46:21.954" v="2147" actId="20577"/>
          <ac:spMkLst>
            <pc:docMk/>
            <pc:sldMk cId="1409361474" sldId="299"/>
            <ac:spMk id="2" creationId="{483A651E-C263-3528-1EAA-30BD74922B76}"/>
          </ac:spMkLst>
        </pc:spChg>
        <pc:spChg chg="mod">
          <ac:chgData name="Gijs Winkelhorst" userId="eba424e9-02c1-4c84-873a-4e19e2d81c7c" providerId="ADAL" clId="{A2683F24-1936-434E-9667-E41E780841B1}" dt="2025-10-30T11:46:26.127" v="2164" actId="20577"/>
          <ac:spMkLst>
            <pc:docMk/>
            <pc:sldMk cId="1409361474" sldId="299"/>
            <ac:spMk id="6" creationId="{E3436316-D00B-163D-B948-0C285DAAFE6E}"/>
          </ac:spMkLst>
        </pc:spChg>
        <pc:spChg chg="add mod">
          <ac:chgData name="Gijs Winkelhorst" userId="eba424e9-02c1-4c84-873a-4e19e2d81c7c" providerId="ADAL" clId="{A2683F24-1936-434E-9667-E41E780841B1}" dt="2025-10-30T11:57:52.552" v="2347" actId="20577"/>
          <ac:spMkLst>
            <pc:docMk/>
            <pc:sldMk cId="1409361474" sldId="299"/>
            <ac:spMk id="12" creationId="{1D81E534-1C2B-D608-A1B9-0E83AEADE369}"/>
          </ac:spMkLst>
        </pc:spChg>
        <pc:picChg chg="add mod">
          <ac:chgData name="Gijs Winkelhorst" userId="eba424e9-02c1-4c84-873a-4e19e2d81c7c" providerId="ADAL" clId="{A2683F24-1936-434E-9667-E41E780841B1}" dt="2025-10-30T11:55:38.839" v="2174" actId="1076"/>
          <ac:picMkLst>
            <pc:docMk/>
            <pc:sldMk cId="1409361474" sldId="299"/>
            <ac:picMk id="4" creationId="{7C331998-85F9-7676-3815-E9D5CDB6DC82}"/>
          </ac:picMkLst>
        </pc:picChg>
        <pc:picChg chg="add mod">
          <ac:chgData name="Gijs Winkelhorst" userId="eba424e9-02c1-4c84-873a-4e19e2d81c7c" providerId="ADAL" clId="{A2683F24-1936-434E-9667-E41E780841B1}" dt="2025-10-30T11:56:01.394" v="2184" actId="1076"/>
          <ac:picMkLst>
            <pc:docMk/>
            <pc:sldMk cId="1409361474" sldId="299"/>
            <ac:picMk id="9" creationId="{8C9C9A6F-EB20-7E36-CBC7-09B73A881D8E}"/>
          </ac:picMkLst>
        </pc:picChg>
        <pc:picChg chg="add mod">
          <ac:chgData name="Gijs Winkelhorst" userId="eba424e9-02c1-4c84-873a-4e19e2d81c7c" providerId="ADAL" clId="{A2683F24-1936-434E-9667-E41E780841B1}" dt="2025-10-30T11:56:06.363" v="2186" actId="1076"/>
          <ac:picMkLst>
            <pc:docMk/>
            <pc:sldMk cId="1409361474" sldId="299"/>
            <ac:picMk id="11" creationId="{43704885-A040-2F79-F6A6-99A281186A33}"/>
          </ac:picMkLst>
        </pc:picChg>
      </pc:sldChg>
    </pc:docChg>
  </pc:docChgLst>
  <pc:docChgLst>
    <pc:chgData name="Sven Kerkhof" userId="S::549116@student.saxion.nl::d6e3c3e5-5d3b-4c1b-82bf-312b76147dd9" providerId="AD" clId="Web-{7F3EE8DE-D913-D3AC-5D93-579F890B4307}"/>
    <pc:docChg chg="addSld modSld sldOrd">
      <pc:chgData name="Sven Kerkhof" userId="S::549116@student.saxion.nl::d6e3c3e5-5d3b-4c1b-82bf-312b76147dd9" providerId="AD" clId="Web-{7F3EE8DE-D913-D3AC-5D93-579F890B4307}" dt="2025-10-30T12:13:23.122" v="233" actId="14100"/>
      <pc:docMkLst>
        <pc:docMk/>
      </pc:docMkLst>
      <pc:sldChg chg="addSp delSp modSp">
        <pc:chgData name="Sven Kerkhof" userId="S::549116@student.saxion.nl::d6e3c3e5-5d3b-4c1b-82bf-312b76147dd9" providerId="AD" clId="Web-{7F3EE8DE-D913-D3AC-5D93-579F890B4307}" dt="2025-10-30T11:46:27.747" v="199" actId="20577"/>
        <pc:sldMkLst>
          <pc:docMk/>
          <pc:sldMk cId="518342399" sldId="287"/>
        </pc:sldMkLst>
        <pc:spChg chg="mod">
          <ac:chgData name="Sven Kerkhof" userId="S::549116@student.saxion.nl::d6e3c3e5-5d3b-4c1b-82bf-312b76147dd9" providerId="AD" clId="Web-{7F3EE8DE-D913-D3AC-5D93-579F890B4307}" dt="2025-10-30T11:46:22.919" v="190" actId="20577"/>
          <ac:spMkLst>
            <pc:docMk/>
            <pc:sldMk cId="518342399" sldId="287"/>
            <ac:spMk id="3" creationId="{7C084FFC-02A3-D5AE-C1E9-7E5ED454DE3E}"/>
          </ac:spMkLst>
        </pc:spChg>
        <pc:spChg chg="mod">
          <ac:chgData name="Sven Kerkhof" userId="S::549116@student.saxion.nl::d6e3c3e5-5d3b-4c1b-82bf-312b76147dd9" providerId="AD" clId="Web-{7F3EE8DE-D913-D3AC-5D93-579F890B4307}" dt="2025-10-30T11:46:27.747" v="199" actId="20577"/>
          <ac:spMkLst>
            <pc:docMk/>
            <pc:sldMk cId="518342399" sldId="287"/>
            <ac:spMk id="4" creationId="{FAB2ACB3-7792-BBD4-7D38-D7A5A34785EE}"/>
          </ac:spMkLst>
        </pc:spChg>
        <pc:picChg chg="del">
          <ac:chgData name="Sven Kerkhof" userId="S::549116@student.saxion.nl::d6e3c3e5-5d3b-4c1b-82bf-312b76147dd9" providerId="AD" clId="Web-{7F3EE8DE-D913-D3AC-5D93-579F890B4307}" dt="2025-10-30T11:36:09.697" v="169"/>
          <ac:picMkLst>
            <pc:docMk/>
            <pc:sldMk cId="518342399" sldId="287"/>
            <ac:picMk id="2" creationId="{03436F6F-CB89-0904-7417-F35B2622146C}"/>
          </ac:picMkLst>
        </pc:picChg>
        <pc:picChg chg="add mod modCrop">
          <ac:chgData name="Sven Kerkhof" userId="S::549116@student.saxion.nl::d6e3c3e5-5d3b-4c1b-82bf-312b76147dd9" providerId="AD" clId="Web-{7F3EE8DE-D913-D3AC-5D93-579F890B4307}" dt="2025-10-30T11:37:18.073" v="181" actId="1076"/>
          <ac:picMkLst>
            <pc:docMk/>
            <pc:sldMk cId="518342399" sldId="287"/>
            <ac:picMk id="7" creationId="{E68591FB-4776-E9B7-7612-91510034C8F2}"/>
          </ac:picMkLst>
        </pc:picChg>
      </pc:sldChg>
      <pc:sldChg chg="addSp modSp">
        <pc:chgData name="Sven Kerkhof" userId="S::549116@student.saxion.nl::d6e3c3e5-5d3b-4c1b-82bf-312b76147dd9" providerId="AD" clId="Web-{7F3EE8DE-D913-D3AC-5D93-579F890B4307}" dt="2025-10-30T12:13:23.122" v="233" actId="14100"/>
        <pc:sldMkLst>
          <pc:docMk/>
          <pc:sldMk cId="642905065" sldId="289"/>
        </pc:sldMkLst>
        <pc:spChg chg="mod">
          <ac:chgData name="Sven Kerkhof" userId="S::549116@student.saxion.nl::d6e3c3e5-5d3b-4c1b-82bf-312b76147dd9" providerId="AD" clId="Web-{7F3EE8DE-D913-D3AC-5D93-579F890B4307}" dt="2025-10-30T11:47:37.344" v="229" actId="20577"/>
          <ac:spMkLst>
            <pc:docMk/>
            <pc:sldMk cId="642905065" sldId="289"/>
            <ac:spMk id="3" creationId="{6135937C-152F-C4ED-3B87-D5D20BBAE152}"/>
          </ac:spMkLst>
        </pc:spChg>
        <pc:picChg chg="mod ord">
          <ac:chgData name="Sven Kerkhof" userId="S::549116@student.saxion.nl::d6e3c3e5-5d3b-4c1b-82bf-312b76147dd9" providerId="AD" clId="Web-{7F3EE8DE-D913-D3AC-5D93-579F890B4307}" dt="2025-10-30T12:13:23.122" v="233" actId="14100"/>
          <ac:picMkLst>
            <pc:docMk/>
            <pc:sldMk cId="642905065" sldId="289"/>
            <ac:picMk id="2" creationId="{44C3AEA8-19A3-26B2-5B17-4BF2D0C67376}"/>
          </ac:picMkLst>
        </pc:picChg>
        <pc:picChg chg="add mod modCrop">
          <ac:chgData name="Sven Kerkhof" userId="S::549116@student.saxion.nl::d6e3c3e5-5d3b-4c1b-82bf-312b76147dd9" providerId="AD" clId="Web-{7F3EE8DE-D913-D3AC-5D93-579F890B4307}" dt="2025-10-30T11:03:07.226" v="4" actId="1076"/>
          <ac:picMkLst>
            <pc:docMk/>
            <pc:sldMk cId="642905065" sldId="289"/>
            <ac:picMk id="7" creationId="{2C6619DB-1BCC-9F8D-69E7-66238EC95E81}"/>
          </ac:picMkLst>
        </pc:picChg>
      </pc:sldChg>
      <pc:sldChg chg="addSp delSp modSp">
        <pc:chgData name="Sven Kerkhof" userId="S::549116@student.saxion.nl::d6e3c3e5-5d3b-4c1b-82bf-312b76147dd9" providerId="AD" clId="Web-{7F3EE8DE-D913-D3AC-5D93-579F890B4307}" dt="2025-10-30T11:06:49.526" v="13" actId="1076"/>
        <pc:sldMkLst>
          <pc:docMk/>
          <pc:sldMk cId="1540785260" sldId="290"/>
        </pc:sldMkLst>
        <pc:picChg chg="mod">
          <ac:chgData name="Sven Kerkhof" userId="S::549116@student.saxion.nl::d6e3c3e5-5d3b-4c1b-82bf-312b76147dd9" providerId="AD" clId="Web-{7F3EE8DE-D913-D3AC-5D93-579F890B4307}" dt="2025-10-30T11:06:49.526" v="13" actId="1076"/>
          <ac:picMkLst>
            <pc:docMk/>
            <pc:sldMk cId="1540785260" sldId="290"/>
            <ac:picMk id="2" creationId="{31A82034-7756-316C-718E-BD57D91B2809}"/>
          </ac:picMkLst>
        </pc:picChg>
        <pc:picChg chg="add del">
          <ac:chgData name="Sven Kerkhof" userId="S::549116@student.saxion.nl::d6e3c3e5-5d3b-4c1b-82bf-312b76147dd9" providerId="AD" clId="Web-{7F3EE8DE-D913-D3AC-5D93-579F890B4307}" dt="2025-10-30T11:06:45.229" v="11"/>
          <ac:picMkLst>
            <pc:docMk/>
            <pc:sldMk cId="1540785260" sldId="290"/>
            <ac:picMk id="9" creationId="{54936E77-3FB5-E082-621F-44088E41C9CC}"/>
          </ac:picMkLst>
        </pc:picChg>
      </pc:sldChg>
      <pc:sldChg chg="addSp modSp ord">
        <pc:chgData name="Sven Kerkhof" userId="S::549116@student.saxion.nl::d6e3c3e5-5d3b-4c1b-82bf-312b76147dd9" providerId="AD" clId="Web-{7F3EE8DE-D913-D3AC-5D93-579F890B4307}" dt="2025-10-30T11:48:29.425" v="231"/>
        <pc:sldMkLst>
          <pc:docMk/>
          <pc:sldMk cId="2461025263" sldId="298"/>
        </pc:sldMkLst>
        <pc:spChg chg="mod">
          <ac:chgData name="Sven Kerkhof" userId="S::549116@student.saxion.nl::d6e3c3e5-5d3b-4c1b-82bf-312b76147dd9" providerId="AD" clId="Web-{7F3EE8DE-D913-D3AC-5D93-579F890B4307}" dt="2025-10-30T11:09:23.393" v="103" actId="20577"/>
          <ac:spMkLst>
            <pc:docMk/>
            <pc:sldMk cId="2461025263" sldId="298"/>
            <ac:spMk id="2" creationId="{5E6C5D68-26A3-ED42-AE43-D56AE4F39000}"/>
          </ac:spMkLst>
        </pc:spChg>
        <pc:spChg chg="mod">
          <ac:chgData name="Sven Kerkhof" userId="S::549116@student.saxion.nl::d6e3c3e5-5d3b-4c1b-82bf-312b76147dd9" providerId="AD" clId="Web-{7F3EE8DE-D913-D3AC-5D93-579F890B4307}" dt="2025-10-30T11:06:37.682" v="8" actId="20577"/>
          <ac:spMkLst>
            <pc:docMk/>
            <pc:sldMk cId="2461025263" sldId="298"/>
            <ac:spMk id="6" creationId="{3F375983-8D4C-9F05-07C1-9645344BE19D}"/>
          </ac:spMkLst>
        </pc:spChg>
        <pc:picChg chg="add mod">
          <ac:chgData name="Sven Kerkhof" userId="S::549116@student.saxion.nl::d6e3c3e5-5d3b-4c1b-82bf-312b76147dd9" providerId="AD" clId="Web-{7F3EE8DE-D913-D3AC-5D93-579F890B4307}" dt="2025-10-30T11:06:57.495" v="17" actId="1076"/>
          <ac:picMkLst>
            <pc:docMk/>
            <pc:sldMk cId="2461025263" sldId="298"/>
            <ac:picMk id="3" creationId="{8449698C-1AE1-8F83-DFDA-772D2FBBAD94}"/>
          </ac:picMkLst>
        </pc:picChg>
      </pc:sldChg>
      <pc:sldChg chg="addSp modSp new">
        <pc:chgData name="Sven Kerkhof" userId="S::549116@student.saxion.nl::d6e3c3e5-5d3b-4c1b-82bf-312b76147dd9" providerId="AD" clId="Web-{7F3EE8DE-D913-D3AC-5D93-579F890B4307}" dt="2025-10-30T11:10:52.446" v="168" actId="20577"/>
        <pc:sldMkLst>
          <pc:docMk/>
          <pc:sldMk cId="321296788" sldId="299"/>
        </pc:sldMkLst>
        <pc:spChg chg="mod">
          <ac:chgData name="Sven Kerkhof" userId="S::549116@student.saxion.nl::d6e3c3e5-5d3b-4c1b-82bf-312b76147dd9" providerId="AD" clId="Web-{7F3EE8DE-D913-D3AC-5D93-579F890B4307}" dt="2025-10-30T11:09:46.691" v="111" actId="20577"/>
          <ac:spMkLst>
            <pc:docMk/>
            <pc:sldMk cId="321296788" sldId="299"/>
            <ac:spMk id="2" creationId="{B3B186D3-E411-0F5E-AB02-4826FCD115AF}"/>
          </ac:spMkLst>
        </pc:spChg>
        <pc:spChg chg="add mod">
          <ac:chgData name="Sven Kerkhof" userId="S::549116@student.saxion.nl::d6e3c3e5-5d3b-4c1b-82bf-312b76147dd9" providerId="AD" clId="Web-{7F3EE8DE-D913-D3AC-5D93-579F890B4307}" dt="2025-10-30T11:10:52.446" v="168" actId="20577"/>
          <ac:spMkLst>
            <pc:docMk/>
            <pc:sldMk cId="321296788" sldId="299"/>
            <ac:spMk id="5" creationId="{0D0F453A-EFA2-F408-EE82-FF6FB068161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WI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id="{1359C912-5BE2-0949-A6E6-E5772BB54BD3}"/>
              </a:ext>
            </a:extLst>
          </p:cNvPr>
          <p:cNvSpPr/>
          <p:nvPr userDrawn="1"/>
        </p:nvSpPr>
        <p:spPr>
          <a:xfrm>
            <a:off x="0" y="0"/>
            <a:ext cx="4118919" cy="6858000"/>
          </a:xfrm>
          <a:prstGeom prst="rect">
            <a:avLst/>
          </a:prstGeom>
          <a:solidFill>
            <a:srgbClr val="009C82"/>
          </a:solidFill>
          <a:ln>
            <a:solidFill>
              <a:srgbClr val="009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69671D-7FBA-F94F-99E6-915DE56A8E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3000" y="643693"/>
            <a:ext cx="6286500" cy="4924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500" b="1" i="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Klik om titel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FF6E1D-D5AB-5646-8382-E424A5FED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0" y="1419509"/>
            <a:ext cx="6286500" cy="10717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2B1C033-E69B-F545-BC59-8701A6033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1" y="3846324"/>
            <a:ext cx="6286500" cy="2625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aseline="0"/>
            </a:lvl1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AD87E8E-77DC-8842-A40B-C4955B9575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3448209"/>
            <a:ext cx="6286500" cy="3981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400" b="1" i="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Tussenkop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AA0FAF0F-FE3B-E34A-88BF-FDD0848A27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225" y="643693"/>
            <a:ext cx="3352800" cy="2571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3000" b="1" i="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Kopregel van de pagina over meerdere regels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160F68-52A6-B94F-9CB0-039BA88F1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226" y="5970195"/>
            <a:ext cx="1384385" cy="5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8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WI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id="{1359C912-5BE2-0949-A6E6-E5772BB54BD3}"/>
              </a:ext>
            </a:extLst>
          </p:cNvPr>
          <p:cNvSpPr/>
          <p:nvPr userDrawn="1"/>
        </p:nvSpPr>
        <p:spPr>
          <a:xfrm>
            <a:off x="0" y="0"/>
            <a:ext cx="4118919" cy="6858000"/>
          </a:xfrm>
          <a:prstGeom prst="rect">
            <a:avLst/>
          </a:prstGeom>
          <a:solidFill>
            <a:srgbClr val="009C82"/>
          </a:solidFill>
          <a:ln>
            <a:solidFill>
              <a:srgbClr val="009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AA0FAF0F-FE3B-E34A-88BF-FDD0848A27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225" y="643693"/>
            <a:ext cx="3352800" cy="2571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3000" b="1" i="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Kopregel van de pagina over meerdere regels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160F68-52A6-B94F-9CB0-039BA88F1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226" y="5970195"/>
            <a:ext cx="1384385" cy="504743"/>
          </a:xfrm>
          <a:prstGeom prst="rect">
            <a:avLst/>
          </a:prstGeom>
        </p:spPr>
      </p:pic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AFA084CB-F740-D447-81B8-74D1ADD93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8919" y="0"/>
            <a:ext cx="807308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835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WI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9671D-7FBA-F94F-99E6-915DE56A8E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681793"/>
            <a:ext cx="10325100" cy="4924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500" b="1" i="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Klik om titel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FF6E1D-D5AB-5646-8382-E424A5FED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503330"/>
            <a:ext cx="10325100" cy="854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2B1C033-E69B-F545-BC59-8701A6033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2021" y="3046224"/>
            <a:ext cx="10317477" cy="2625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aseline="0"/>
            </a:lvl1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AD87E8E-77DC-8842-A40B-C4955B9575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2020" y="2655729"/>
            <a:ext cx="10317479" cy="3981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400" b="1" i="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Tussenkop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160F68-52A6-B94F-9CB0-039BA88F1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226" y="5970195"/>
            <a:ext cx="1384385" cy="5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3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SAX_PPT_NL_Achtergr6.jpg                                       000B06DB VIAServer                      7C268895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5"/>
          <a:stretch>
            <a:fillRect/>
          </a:stretch>
        </p:blipFill>
        <p:spPr bwMode="auto">
          <a:xfrm>
            <a:off x="0" y="1"/>
            <a:ext cx="12192000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91744" y="274638"/>
            <a:ext cx="7790656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3392" y="1600201"/>
            <a:ext cx="10959008" cy="4525963"/>
          </a:xfrm>
        </p:spPr>
        <p:txBody>
          <a:bodyPr/>
          <a:lstStyle>
            <a:lvl1pPr>
              <a:defRPr sz="2800">
                <a:latin typeface="Lucida Sans Unicode" pitchFamily="34" charset="0"/>
                <a:cs typeface="Lucida Sans Unicode" pitchFamily="34" charset="0"/>
              </a:defRPr>
            </a:lvl1pPr>
            <a:lvl2pPr>
              <a:defRPr sz="2400">
                <a:latin typeface="Lucida Sans Unicode" pitchFamily="34" charset="0"/>
                <a:cs typeface="Lucida Sans Unicode" pitchFamily="34" charset="0"/>
              </a:defRPr>
            </a:lvl2pPr>
            <a:lvl3pPr>
              <a:defRPr sz="2400">
                <a:latin typeface="Lucida Sans Unicode" pitchFamily="34" charset="0"/>
                <a:cs typeface="Lucida Sans Unicode" pitchFamily="34" charset="0"/>
              </a:defRPr>
            </a:lvl3pPr>
            <a:lvl4pPr>
              <a:defRPr sz="2000">
                <a:latin typeface="Lucida Sans Unicode" pitchFamily="34" charset="0"/>
                <a:cs typeface="Lucida Sans Unicode" pitchFamily="34" charset="0"/>
              </a:defRPr>
            </a:lvl4pPr>
            <a:lvl5pPr>
              <a:defRPr sz="2000">
                <a:latin typeface="Lucida Sans Unicode" pitchFamily="34" charset="0"/>
                <a:cs typeface="Lucida Sans Unicode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2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PAGIN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4D8C8-0AB1-2448-A6DF-6BBA590E7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1397114"/>
            <a:ext cx="7137400" cy="1640113"/>
          </a:xfrm>
          <a:prstGeom prst="rect">
            <a:avLst/>
          </a:prstGeom>
        </p:spPr>
        <p:txBody>
          <a:bodyPr anchor="t" anchorCtr="0"/>
          <a:lstStyle>
            <a:lvl1pPr algn="l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499700-B9BB-A947-9129-0B07C50F1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662895"/>
            <a:ext cx="7137400" cy="483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rgbClr val="009C8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2EEF6AA-5177-E343-981A-EA1DF6E43F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056" y="4107317"/>
            <a:ext cx="7130143" cy="298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Voor- en achternaam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8FE9B30-A0E5-2B42-A3F7-39B541E6A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5443051"/>
            <a:ext cx="2416628" cy="881095"/>
          </a:xfrm>
          <a:prstGeom prst="rect">
            <a:avLst/>
          </a:prstGeom>
        </p:spPr>
      </p:pic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11798C3A-C13F-C146-81C9-576C1036A8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3713" y="0"/>
            <a:ext cx="407828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220856-237A-504F-92B2-5ECE87CB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738" y="4467095"/>
            <a:ext cx="7129462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99768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PAGINA 2">
    <p:bg>
      <p:bgPr>
        <a:solidFill>
          <a:srgbClr val="009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4D8C8-0AB1-2448-A6DF-6BBA590E7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1397114"/>
            <a:ext cx="7137400" cy="1640113"/>
          </a:xfrm>
          <a:prstGeom prst="rect">
            <a:avLst/>
          </a:prstGeom>
        </p:spPr>
        <p:txBody>
          <a:bodyPr anchor="t" anchorCtr="0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499700-B9BB-A947-9129-0B07C50F1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662895"/>
            <a:ext cx="7137400" cy="483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2EEF6AA-5177-E343-981A-EA1DF6E43F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056" y="4107317"/>
            <a:ext cx="7130143" cy="298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Voor- en achternaam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8FE9B30-A0E5-2B42-A3F7-39B541E6A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6" y="5443051"/>
            <a:ext cx="2416626" cy="881095"/>
          </a:xfrm>
          <a:prstGeom prst="rect">
            <a:avLst/>
          </a:prstGeom>
        </p:spPr>
      </p:pic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11798C3A-C13F-C146-81C9-576C1036A8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3713" y="0"/>
            <a:ext cx="407828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220856-237A-504F-92B2-5ECE87CB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738" y="4467095"/>
            <a:ext cx="7129462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224921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PAGIN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4D8C8-0AB1-2448-A6DF-6BBA590E7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2064479"/>
            <a:ext cx="3392854" cy="9517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499700-B9BB-A947-9129-0B07C50F1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708016"/>
            <a:ext cx="3392854" cy="1098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rgbClr val="009C8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2EEF6AA-5177-E343-981A-EA1DF6E43F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057" y="3866097"/>
            <a:ext cx="3385598" cy="298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Voor- en achternaam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8FE9B30-A0E5-2B42-A3F7-39B541E6A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5443051"/>
            <a:ext cx="2416628" cy="881095"/>
          </a:xfrm>
          <a:prstGeom prst="rect">
            <a:avLst/>
          </a:prstGeom>
        </p:spPr>
      </p:pic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11798C3A-C13F-C146-81C9-576C1036A8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9439" y="0"/>
            <a:ext cx="789256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220856-237A-504F-92B2-5ECE87CB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738" y="4225875"/>
            <a:ext cx="3384916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730384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PAGINA 4">
    <p:bg>
      <p:bgPr>
        <a:solidFill>
          <a:srgbClr val="009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4D8C8-0AB1-2448-A6DF-6BBA590E7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2064479"/>
            <a:ext cx="3392854" cy="9517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499700-B9BB-A947-9129-0B07C50F1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708016"/>
            <a:ext cx="3392854" cy="1098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2EEF6AA-5177-E343-981A-EA1DF6E43F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057" y="3866097"/>
            <a:ext cx="3385598" cy="298223"/>
          </a:xfrm>
          <a:prstGeom prst="rect">
            <a:avLst/>
          </a:prstGeom>
          <a:solidFill>
            <a:srgbClr val="009C8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Voor- en achternaam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8FE9B30-A0E5-2B42-A3F7-39B541E6A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6" y="5443051"/>
            <a:ext cx="2416626" cy="881095"/>
          </a:xfrm>
          <a:prstGeom prst="rect">
            <a:avLst/>
          </a:prstGeom>
        </p:spPr>
      </p:pic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11798C3A-C13F-C146-81C9-576C1036A8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9439" y="0"/>
            <a:ext cx="789256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220856-237A-504F-92B2-5ECE87CB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738" y="4225875"/>
            <a:ext cx="3384916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13901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9DA9556-A50B-514C-A621-890C66E2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DA80B5-FFA5-074C-AAFF-6F5416425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6CBA5A-E60B-9A45-B7E7-B51BA684E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88121-4CF1-0740-9923-D3BB68E96F8B}" type="datetimeFigureOut">
              <a:rPr lang="nl-NL" smtClean="0"/>
              <a:t>30-10-2025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A2FC12-09A4-1647-B7BB-29C1CC23C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8B6AD7-D85E-A64A-AEF6-FAF226D7F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0D296-92C0-C142-818A-2354D3E0D70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4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4D837DA-FABA-3546-A43B-51E625E5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4E2487A-C8F4-C24D-AD61-730020702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F60052-FB6A-D644-BA84-C1877F323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784F1-87F4-1E4E-8BE6-226224343AC9}" type="datetimeFigureOut">
              <a:rPr lang="nl-NL" smtClean="0"/>
              <a:t>30-10-2025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86A606-F8E1-D746-A2B7-95193B58E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3899B9-3FBD-724F-8DD6-79FD07A37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F8AFB-431F-D14E-89B9-6CC921BB454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594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Design review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31800" y="2945267"/>
            <a:ext cx="7137400" cy="483733"/>
          </a:xfrm>
        </p:spPr>
        <p:txBody>
          <a:bodyPr/>
          <a:lstStyle/>
          <a:p>
            <a:r>
              <a:rPr lang="en-US" dirty="0" err="1"/>
              <a:t>Tandwiel</a:t>
            </a:r>
            <a:r>
              <a:rPr lang="en-US" dirty="0"/>
              <a:t> </a:t>
            </a:r>
            <a:r>
              <a:rPr lang="en-US" dirty="0" err="1"/>
              <a:t>ontbramen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439057" y="3820774"/>
            <a:ext cx="7130143" cy="1220463"/>
          </a:xfrm>
        </p:spPr>
        <p:txBody>
          <a:bodyPr>
            <a:normAutofit/>
          </a:bodyPr>
          <a:lstStyle/>
          <a:p>
            <a:r>
              <a:rPr lang="en-US" dirty="0"/>
              <a:t>Sven Kerkhof</a:t>
            </a:r>
          </a:p>
          <a:p>
            <a:r>
              <a:rPr lang="en-US" dirty="0"/>
              <a:t>Gijs Winkelhorst</a:t>
            </a:r>
          </a:p>
          <a:p>
            <a:r>
              <a:rPr lang="en-US" dirty="0"/>
              <a:t>Cedric Arentz</a:t>
            </a:r>
          </a:p>
        </p:txBody>
      </p:sp>
      <p:sp>
        <p:nvSpPr>
          <p:cNvPr id="9" name="Rechthoek 8"/>
          <p:cNvSpPr/>
          <p:nvPr/>
        </p:nvSpPr>
        <p:spPr>
          <a:xfrm>
            <a:off x="10207655" y="0"/>
            <a:ext cx="357034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877A841-3CCD-F0D2-9BB5-4CE61E12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706" y="-92577"/>
            <a:ext cx="3756923" cy="327971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95D644E-BBCE-CC11-64BB-5F4B21EE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706" y="3022864"/>
            <a:ext cx="3756923" cy="38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1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21B50-E955-CE0C-BA4F-407F4B50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BD53E67-D446-1AD5-3E19-29493C695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 dirty="0" err="1"/>
              <a:t>Totaal</a:t>
            </a:r>
            <a:r>
              <a:rPr lang="en-US" dirty="0"/>
              <a:t> concept 1</a:t>
            </a:r>
          </a:p>
        </p:txBody>
      </p:sp>
      <p:pic>
        <p:nvPicPr>
          <p:cNvPr id="2" name="Picture 1" descr="A drawing of various types of objects&#10;&#10;AI-generated content may be incorrect.">
            <a:extLst>
              <a:ext uri="{FF2B5EF4-FFF2-40B4-BE49-F238E27FC236}">
                <a16:creationId xmlns:a16="http://schemas.microsoft.com/office/drawing/2014/main" id="{31A82034-7756-316C-718E-BD57D91B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73565"/>
            <a:ext cx="6680495" cy="4306006"/>
          </a:xfrm>
          <a:prstGeom prst="rect">
            <a:avLst/>
          </a:prstGeom>
          <a:noFill/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774D615-3E9F-1C40-7B01-FE064DCFB92B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D88BB-C830-A31E-708D-E7197EDBB5A4}"/>
              </a:ext>
            </a:extLst>
          </p:cNvPr>
          <p:cNvSpPr txBox="1"/>
          <p:nvPr/>
        </p:nvSpPr>
        <p:spPr>
          <a:xfrm>
            <a:off x="403225" y="3794262"/>
            <a:ext cx="157566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cs typeface="Arial"/>
              </a:rPr>
              <a:t>Voordelen</a:t>
            </a:r>
            <a:r>
              <a:rPr lang="en-US" dirty="0">
                <a:cs typeface="Arial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Flexibel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snel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A320A-FBC7-B676-7B88-991F82333FD9}"/>
              </a:ext>
            </a:extLst>
          </p:cNvPr>
          <p:cNvSpPr txBox="1"/>
          <p:nvPr/>
        </p:nvSpPr>
        <p:spPr>
          <a:xfrm>
            <a:off x="1978885" y="3793365"/>
            <a:ext cx="21439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cs typeface="Arial"/>
              </a:rPr>
              <a:t>Nadelen</a:t>
            </a:r>
            <a:r>
              <a:rPr lang="en-US" dirty="0">
                <a:cs typeface="Arial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Gevaarlijk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Aanschafkosten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programmering</a:t>
            </a:r>
            <a:endParaRPr lang="en-US" dirty="0">
              <a:cs typeface="Arial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DFC0012-8880-61F6-A22C-E32410446A8B}"/>
              </a:ext>
            </a:extLst>
          </p:cNvPr>
          <p:cNvSpPr txBox="1"/>
          <p:nvPr/>
        </p:nvSpPr>
        <p:spPr>
          <a:xfrm>
            <a:off x="560439" y="1435510"/>
            <a:ext cx="287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Verplaatsing d.m.v.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aparte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Schoonmaken d.m.v. </a:t>
            </a:r>
            <a:r>
              <a:rPr lang="nl-NL" dirty="0" err="1"/>
              <a:t>ontvetter</a:t>
            </a:r>
            <a:r>
              <a:rPr lang="nl-NL" dirty="0"/>
              <a:t> en perslucht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07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F0B93-ABF5-9F0C-F94B-F90F2860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F375983-8D4C-9F05-07C1-9645344BE1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schoonmaak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7112C31-C9E8-93C8-066A-AE4A78A56DE9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0872256-363F-9112-C346-282FA2BA8964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E6C5D68-26A3-ED42-AE43-D56AE4F39000}"/>
              </a:ext>
            </a:extLst>
          </p:cNvPr>
          <p:cNvSpPr txBox="1"/>
          <p:nvPr/>
        </p:nvSpPr>
        <p:spPr>
          <a:xfrm>
            <a:off x="513184" y="1670180"/>
            <a:ext cx="284583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 err="1">
                <a:solidFill>
                  <a:prstClr val="black"/>
                </a:solidFill>
                <a:latin typeface="Arial" panose="020B0604020202020204"/>
                <a:cs typeface="Arial"/>
              </a:rPr>
              <a:t>Ontvetter</a:t>
            </a:r>
            <a:r>
              <a:rPr lang="nl-NL">
                <a:solidFill>
                  <a:prstClr val="black"/>
                </a:solidFill>
                <a:latin typeface="Arial" panose="020B0604020202020204"/>
                <a:cs typeface="Arial"/>
              </a:rPr>
              <a:t> en perslucht</a:t>
            </a:r>
            <a:endParaRPr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>
                <a:solidFill>
                  <a:prstClr val="black"/>
                </a:solidFill>
                <a:latin typeface="Arial" panose="020B0604020202020204"/>
                <a:cs typeface="Arial"/>
              </a:rPr>
              <a:t>Dichte ruimte</a:t>
            </a:r>
            <a:endParaRPr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nl-NL">
                <a:solidFill>
                  <a:prstClr val="black"/>
                </a:solidFill>
                <a:latin typeface="Arial" panose="020B0604020202020204"/>
                <a:cs typeface="Arial" panose="020B0604020202020204"/>
              </a:rPr>
              <a:t>Alleen '</a:t>
            </a:r>
            <a:r>
              <a:rPr lang="nl-NL" err="1">
                <a:solidFill>
                  <a:prstClr val="black"/>
                </a:solidFill>
                <a:latin typeface="Arial" panose="020B0604020202020204"/>
                <a:cs typeface="Arial"/>
              </a:rPr>
              <a:t>groffe</a:t>
            </a:r>
            <a:r>
              <a:rPr lang="nl-NL">
                <a:solidFill>
                  <a:prstClr val="black"/>
                </a:solidFill>
                <a:latin typeface="Arial" panose="020B0604020202020204"/>
                <a:cs typeface="Arial" panose="020B0604020202020204"/>
              </a:rPr>
              <a:t>' schoonmaak is nodig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nl-NL">
              <a:solidFill>
                <a:prstClr val="black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9698C-1AE1-8F83-DFDA-772D2FBB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225" y="982912"/>
            <a:ext cx="7535550" cy="46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96647-4EB2-0CAB-E9F1-7D6A710BC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3392D5B-D3AA-8DDA-AC27-387C0C297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/>
              <a:t>Totaal</a:t>
            </a:r>
            <a:r>
              <a:rPr lang="en-US"/>
              <a:t> concept 2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9B0514-1947-3018-1AD1-FEB0990E67D6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E06D930-BDD5-260E-9FE9-902212B44073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4A450-2BAD-66F6-11D2-5A5B0DABE876}"/>
              </a:ext>
            </a:extLst>
          </p:cNvPr>
          <p:cNvSpPr txBox="1"/>
          <p:nvPr/>
        </p:nvSpPr>
        <p:spPr>
          <a:xfrm>
            <a:off x="363645" y="4289478"/>
            <a:ext cx="19836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cs typeface="Arial"/>
              </a:rPr>
              <a:t>Voordelen</a:t>
            </a:r>
            <a:r>
              <a:rPr lang="en-US" dirty="0">
                <a:cs typeface="Arial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Goedkoper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317C5-C21B-ABEC-0EE8-9926BFB11B5E}"/>
              </a:ext>
            </a:extLst>
          </p:cNvPr>
          <p:cNvSpPr txBox="1"/>
          <p:nvPr/>
        </p:nvSpPr>
        <p:spPr>
          <a:xfrm>
            <a:off x="2247355" y="4289478"/>
            <a:ext cx="19760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cs typeface="Arial"/>
              </a:rPr>
              <a:t>Nadelen</a:t>
            </a:r>
            <a:r>
              <a:rPr lang="en-US" dirty="0">
                <a:cs typeface="Arial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Ruimte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Gevaarlijk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135937C-152F-C4ED-3B87-D5D20BBAE152}"/>
              </a:ext>
            </a:extLst>
          </p:cNvPr>
          <p:cNvSpPr txBox="1"/>
          <p:nvPr/>
        </p:nvSpPr>
        <p:spPr>
          <a:xfrm>
            <a:off x="481781" y="1532739"/>
            <a:ext cx="310699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Verplaatsing d.m.v. bovenloopkraan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Kan zowel lineair als in cirkel vorm</a:t>
            </a:r>
            <a:endParaRPr lang="nl-NL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err="1">
                <a:cs typeface="Arial"/>
              </a:rPr>
              <a:t>Linear</a:t>
            </a:r>
            <a:r>
              <a:rPr lang="nl-NL">
                <a:cs typeface="Arial"/>
              </a:rPr>
              <a:t> past moeilijk in de fabriek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619DB-1BCC-9F8D-69E7-66238EC95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5" t="15796" r="13571" b="8461"/>
          <a:stretch>
            <a:fillRect/>
          </a:stretch>
        </p:blipFill>
        <p:spPr>
          <a:xfrm rot="16200000">
            <a:off x="5918705" y="1723067"/>
            <a:ext cx="3341459" cy="6925914"/>
          </a:xfrm>
          <a:prstGeom prst="rect">
            <a:avLst/>
          </a:prstGeom>
        </p:spPr>
      </p:pic>
      <p:pic>
        <p:nvPicPr>
          <p:cNvPr id="2" name="Picture 1" descr="A drawing of a house and boxes&#10;&#10;AI-generated content may be incorrect.">
            <a:extLst>
              <a:ext uri="{FF2B5EF4-FFF2-40B4-BE49-F238E27FC236}">
                <a16:creationId xmlns:a16="http://schemas.microsoft.com/office/drawing/2014/main" id="{44C3AEA8-19A3-26B2-5B17-4BF2D0C6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538" y="2751"/>
            <a:ext cx="5548193" cy="38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0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2FAC-CF4E-0EA3-B523-B5213D7BA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AE8852E-C557-C183-B339-CC5232F616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Totaal</a:t>
            </a:r>
            <a:r>
              <a:rPr lang="en-US" dirty="0"/>
              <a:t> concept 3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FD44EBB-5FBA-E266-93B9-61BF19541025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73A4A86-215E-FA8A-4CE3-45445C788A96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2ACB3-7792-BBD4-7D38-D7A5A34785EE}"/>
              </a:ext>
            </a:extLst>
          </p:cNvPr>
          <p:cNvSpPr txBox="1"/>
          <p:nvPr/>
        </p:nvSpPr>
        <p:spPr>
          <a:xfrm>
            <a:off x="403225" y="3785465"/>
            <a:ext cx="157566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cs typeface="Arial"/>
              </a:rPr>
              <a:t>Voordelen</a:t>
            </a:r>
            <a:r>
              <a:rPr lang="en-US" dirty="0">
                <a:cs typeface="Arial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Veilig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Arial"/>
              </a:rPr>
              <a:t>Goedkoop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Arial"/>
              </a:rPr>
              <a:t>Simpel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Arial"/>
              </a:rPr>
              <a:t>compact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461A9-9953-9FBF-D5B1-EB9F0836B508}"/>
              </a:ext>
            </a:extLst>
          </p:cNvPr>
          <p:cNvSpPr txBox="1"/>
          <p:nvPr/>
        </p:nvSpPr>
        <p:spPr>
          <a:xfrm>
            <a:off x="2145573" y="3785465"/>
            <a:ext cx="197603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Arial"/>
              </a:rPr>
              <a:t>Nadelen</a:t>
            </a:r>
            <a:r>
              <a:rPr lang="en-US">
                <a:cs typeface="Arial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Arial"/>
              </a:rPr>
              <a:t>Minder </a:t>
            </a:r>
            <a:r>
              <a:rPr lang="en-US" err="1">
                <a:cs typeface="Arial"/>
              </a:rPr>
              <a:t>flexibel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C084FFC-02A3-D5AE-C1E9-7E5ED454DE3E}"/>
              </a:ext>
            </a:extLst>
          </p:cNvPr>
          <p:cNvSpPr txBox="1"/>
          <p:nvPr/>
        </p:nvSpPr>
        <p:spPr>
          <a:xfrm>
            <a:off x="481781" y="1445342"/>
            <a:ext cx="33528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Verplaatsing </a:t>
            </a:r>
            <a:r>
              <a:rPr lang="nl-NL" dirty="0" err="1"/>
              <a:t>d.m.v</a:t>
            </a:r>
            <a:r>
              <a:rPr lang="nl-NL" dirty="0"/>
              <a:t> draaiplateau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cs typeface="Arial"/>
              </a:rPr>
              <a:t>Grijpers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cs typeface="Arial"/>
              </a:rPr>
              <a:t>verdeelstation</a:t>
            </a:r>
          </a:p>
        </p:txBody>
      </p:sp>
      <p:pic>
        <p:nvPicPr>
          <p:cNvPr id="7" name="Picture 6" descr="A drawing on a piece of paper&#10;&#10;AI-generated content may be incorrect.">
            <a:extLst>
              <a:ext uri="{FF2B5EF4-FFF2-40B4-BE49-F238E27FC236}">
                <a16:creationId xmlns:a16="http://schemas.microsoft.com/office/drawing/2014/main" id="{E68591FB-4776-E9B7-7612-91510034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39" t="15965" r="11578" b="11139"/>
          <a:stretch>
            <a:fillRect/>
          </a:stretch>
        </p:blipFill>
        <p:spPr>
          <a:xfrm rot="16200000">
            <a:off x="5934961" y="-399579"/>
            <a:ext cx="4488395" cy="77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309BC-3791-C1C1-07DA-60DC03D44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8033A6B-036D-1E60-3CA8-1D4BC77B9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Arial"/>
              </a:rPr>
              <a:t>Vragen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aanbevelingen</a:t>
            </a:r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0D091B0-AEB5-58D3-9462-46AD192EB839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AC3A56C-1B68-1594-C026-0625EBC07BF3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706BFD6-E6B0-ED2C-1751-5194CCDBB042}"/>
              </a:ext>
            </a:extLst>
          </p:cNvPr>
          <p:cNvSpPr txBox="1"/>
          <p:nvPr/>
        </p:nvSpPr>
        <p:spPr>
          <a:xfrm>
            <a:off x="491613" y="2094271"/>
            <a:ext cx="2979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Verbeterpunten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Misschien verkeerde keuzes gemaakt?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2050" name="Picture 2" descr="19 goldene Feedbackregeln: Feedback geben leicht gemacht | initio">
            <a:extLst>
              <a:ext uri="{FF2B5EF4-FFF2-40B4-BE49-F238E27FC236}">
                <a16:creationId xmlns:a16="http://schemas.microsoft.com/office/drawing/2014/main" id="{8B962A29-BCB5-B2D7-B6C2-72390DB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09573"/>
            <a:ext cx="6426764" cy="38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9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F15F-A802-98F6-FABD-39CD41A36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CD9AAC3-DFC0-D45F-BF08-D141A0AD89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/>
              <a:t>inleiding</a:t>
            </a:r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859F336-391F-A6C2-FAC2-283979371BA1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76FBF4D-15C0-04ED-33E8-725826908BA3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8940AD1-0C4C-E545-CAAB-4D3641E2BD81}"/>
              </a:ext>
            </a:extLst>
          </p:cNvPr>
          <p:cNvSpPr txBox="1"/>
          <p:nvPr/>
        </p:nvSpPr>
        <p:spPr>
          <a:xfrm>
            <a:off x="513184" y="1670180"/>
            <a:ext cx="2845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Proces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Concept </a:t>
            </a:r>
            <a:r>
              <a:rPr lang="nl-NL" dirty="0" err="1"/>
              <a:t>edm</a:t>
            </a:r>
            <a:r>
              <a:rPr lang="nl-NL" dirty="0"/>
              <a:t>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Eind concept </a:t>
            </a:r>
            <a:r>
              <a:rPr lang="nl-NL" dirty="0" err="1"/>
              <a:t>deburren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Proof</a:t>
            </a:r>
            <a:r>
              <a:rPr lang="nl-NL" dirty="0"/>
              <a:t> of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Totaal concept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Totaal concept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Totaal concept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vragen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881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44B7-97E9-C44C-73AF-D9EA84DDC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1C04B93-FCC2-A7A4-207D-CF60FC4F58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proces</a:t>
            </a:r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DD96E93-426A-514D-CC7F-D7C6AF1CF78C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CFD1E3B-FB43-CA9B-3579-D25F09166CDE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3C4D1-8372-280E-3461-B4E09E68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149" y="328171"/>
            <a:ext cx="4618050" cy="245395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2AE2AFE5-F57C-E3CB-3321-EA3F5F55EC5E}"/>
              </a:ext>
            </a:extLst>
          </p:cNvPr>
          <p:cNvSpPr txBox="1"/>
          <p:nvPr/>
        </p:nvSpPr>
        <p:spPr>
          <a:xfrm>
            <a:off x="403225" y="1532739"/>
            <a:ext cx="2993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Idef0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Marktonderzoek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Morfologisch overzicht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Kesselring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BDCA018-E899-E160-9541-1CFCCD18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348" y="3930999"/>
            <a:ext cx="4709652" cy="230006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F824F35-ECF7-E38B-2A14-852FC4CE7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828" y="886408"/>
            <a:ext cx="3320996" cy="482153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5D34B6E-85D6-0EA7-0E26-D3533804D1BC}"/>
              </a:ext>
            </a:extLst>
          </p:cNvPr>
          <p:cNvSpPr txBox="1"/>
          <p:nvPr/>
        </p:nvSpPr>
        <p:spPr>
          <a:xfrm>
            <a:off x="491613" y="3215443"/>
            <a:ext cx="259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Focus lag voornamelijk op het ontbraam proces</a:t>
            </a:r>
          </a:p>
        </p:txBody>
      </p:sp>
    </p:spTree>
    <p:extLst>
      <p:ext uri="{BB962C8B-B14F-4D97-AF65-F5344CB8AC3E}">
        <p14:creationId xmlns:p14="http://schemas.microsoft.com/office/powerpoint/2010/main" val="9460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1C76F-A7C3-4B55-CE22-1C40661F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2E34E9B-3834-4E8A-8003-8C13BB50F9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Concept </a:t>
            </a:r>
            <a:r>
              <a:rPr lang="en-US" dirty="0" err="1"/>
              <a:t>Edm</a:t>
            </a:r>
            <a:r>
              <a:rPr lang="en-US" dirty="0"/>
              <a:t> machine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E691B5F-A85A-E742-4486-5126CB09E81D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26B20D6-C504-BFA5-82A5-930F8480F8F3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A730EEE-A861-25D4-3F00-11EFC6D91302}"/>
              </a:ext>
            </a:extLst>
          </p:cNvPr>
          <p:cNvSpPr txBox="1"/>
          <p:nvPr/>
        </p:nvSpPr>
        <p:spPr>
          <a:xfrm>
            <a:off x="513184" y="1670180"/>
            <a:ext cx="2845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D65A954-3B74-E1AB-1DC8-FF86EDA7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316" y="643693"/>
            <a:ext cx="4772737" cy="54917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6597B17-5BE8-8152-978C-214EAFAD115F}"/>
              </a:ext>
            </a:extLst>
          </p:cNvPr>
          <p:cNvSpPr txBox="1"/>
          <p:nvPr/>
        </p:nvSpPr>
        <p:spPr>
          <a:xfrm>
            <a:off x="513184" y="1670180"/>
            <a:ext cx="2845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Edm</a:t>
            </a:r>
            <a:r>
              <a:rPr lang="nl-NL" dirty="0"/>
              <a:t>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Wegvonken van braam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Hoge tolerantie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Duur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Helaas niet kunnen testen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2A340B7-9DB9-BED8-AA02-D2DF6B64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6" y="3527094"/>
            <a:ext cx="3173957" cy="22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D911C3-9CA0-34ED-77C7-8652FCB1B9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Eind concept </a:t>
            </a:r>
            <a:r>
              <a:rPr lang="en-US" dirty="0" err="1"/>
              <a:t>deburren</a:t>
            </a:r>
            <a:endParaRPr lang="en-US" dirty="0"/>
          </a:p>
        </p:txBody>
      </p:sp>
      <p:pic>
        <p:nvPicPr>
          <p:cNvPr id="17" name="Tijdelijke aanduiding voor afbeelding 16" descr="Afbeelding met diagram, Technische tekening, tekening, schets&#10;&#10;Door AI gegenereerde inhoud is mogelijk onjuist.">
            <a:extLst>
              <a:ext uri="{FF2B5EF4-FFF2-40B4-BE49-F238E27FC236}">
                <a16:creationId xmlns:a16="http://schemas.microsoft.com/office/drawing/2014/main" id="{3C0E19A1-9ADC-C548-FF52-D9603C3519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8565"/>
          <a:stretch>
            <a:fillRect/>
          </a:stretch>
        </p:blipFill>
        <p:spPr>
          <a:xfrm>
            <a:off x="3363621" y="-1930"/>
            <a:ext cx="8732686" cy="6859930"/>
          </a:xfr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5954B8CE-ECE2-4BD6-D8A9-3623928752B2}"/>
              </a:ext>
            </a:extLst>
          </p:cNvPr>
          <p:cNvSpPr txBox="1"/>
          <p:nvPr/>
        </p:nvSpPr>
        <p:spPr>
          <a:xfrm>
            <a:off x="403225" y="1935126"/>
            <a:ext cx="2860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Tandwiel roteren met draaiplateau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Ontbramen d.m.v. staalborstel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Positieregeling d.m.v. elektrische en pneumatische cilinders</a:t>
            </a:r>
          </a:p>
        </p:txBody>
      </p:sp>
    </p:spTree>
    <p:extLst>
      <p:ext uri="{BB962C8B-B14F-4D97-AF65-F5344CB8AC3E}">
        <p14:creationId xmlns:p14="http://schemas.microsoft.com/office/powerpoint/2010/main" val="142238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83ED5-A741-C2AA-9146-2FE22B83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36D41F6-7B09-9B63-D9A9-54400CD46C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Proof of concept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E89E721-D069-F3FB-D921-AC09E5212D25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48ABF8D-C767-66DB-5E93-ADEE00EEE6B2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42A5A6F-5C1F-EB59-A715-C9D8F306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497" y="3495368"/>
            <a:ext cx="3517697" cy="311532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3575693-6978-8774-CBF6-E145FFC9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97" y="3495368"/>
            <a:ext cx="3334801" cy="311532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4811B3F-F11E-E67C-24B1-DD398E2A61D2}"/>
              </a:ext>
            </a:extLst>
          </p:cNvPr>
          <p:cNvSpPr txBox="1"/>
          <p:nvPr/>
        </p:nvSpPr>
        <p:spPr>
          <a:xfrm>
            <a:off x="403225" y="1532739"/>
            <a:ext cx="2880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Test uitgevoerd met staalborstel op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Bramen zijn netjes weggehaald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Druk en slijtage moet nog bepaald worden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329CD01-DC1D-2572-1C5E-BB7DB035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60" y="247306"/>
            <a:ext cx="2127455" cy="28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0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4F897-A68E-51A9-E632-FA38C945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F5FB307-667D-E01B-FBD9-D9FBF535F5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3d model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A9E79E0-3D04-91A9-C379-EA0D3B459D8F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DF11EB1-556C-E6A6-1389-1EC83746F823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D5409D3-F83F-4A62-3EBE-133E8F38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42" y="98323"/>
            <a:ext cx="4476264" cy="3401961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431A0D6-CAB2-DC33-E537-139670423491}"/>
              </a:ext>
            </a:extLst>
          </p:cNvPr>
          <p:cNvSpPr txBox="1"/>
          <p:nvPr/>
        </p:nvSpPr>
        <p:spPr>
          <a:xfrm>
            <a:off x="403225" y="1532739"/>
            <a:ext cx="31068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klemmen van tandwiel d.m.v. meedraaiend center en cilinder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Lagering d.m.v. </a:t>
            </a:r>
            <a:r>
              <a:rPr lang="nl-NL" dirty="0" err="1"/>
              <a:t>lazy</a:t>
            </a:r>
            <a:r>
              <a:rPr lang="nl-NL" dirty="0"/>
              <a:t> </a:t>
            </a:r>
            <a:r>
              <a:rPr lang="nl-NL" dirty="0" err="1"/>
              <a:t>susan</a:t>
            </a:r>
            <a:r>
              <a:rPr lang="nl-NL" dirty="0"/>
              <a:t> lager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Aandrijving draaiplateau </a:t>
            </a:r>
            <a:r>
              <a:rPr lang="nl-NL" dirty="0" err="1"/>
              <a:t>d.m.v</a:t>
            </a:r>
            <a:r>
              <a:rPr lang="nl-NL" dirty="0"/>
              <a:t> elektromotor + overbrenging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2E235B9-AACC-619B-9A08-4998DBF15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40899"/>
            <a:ext cx="6843251" cy="22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9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EF4E-B9EE-0493-EB4A-D609AE885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3436316-D00B-163D-B948-0C285DAAFE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3d model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F1DB17D-EABC-9FD7-E9F8-50D79447E759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79CC486-D502-B257-E786-5FFC19C15A76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83A651E-C263-3528-1EAA-30BD74922B76}"/>
              </a:ext>
            </a:extLst>
          </p:cNvPr>
          <p:cNvSpPr txBox="1"/>
          <p:nvPr/>
        </p:nvSpPr>
        <p:spPr>
          <a:xfrm>
            <a:off x="513184" y="1670180"/>
            <a:ext cx="2845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C331998-85F9-7676-3815-E9D5CDB6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869" y="232212"/>
            <a:ext cx="6619763" cy="319678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C9C9A6F-EB20-7E36-CBC7-09B73A88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11" y="3869639"/>
            <a:ext cx="3924483" cy="2328442"/>
          </a:xfrm>
          <a:prstGeom prst="rect">
            <a:avLst/>
          </a:prstGeom>
        </p:spPr>
      </p:pic>
      <p:pic>
        <p:nvPicPr>
          <p:cNvPr id="11" name="Afbeelding 10" descr="Afbeelding met cilinder&#10;&#10;Door AI gegenereerde inhoud is mogelijk onjuist.">
            <a:extLst>
              <a:ext uri="{FF2B5EF4-FFF2-40B4-BE49-F238E27FC236}">
                <a16:creationId xmlns:a16="http://schemas.microsoft.com/office/drawing/2014/main" id="{43704885-A040-2F79-F6A6-99A281186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90" y="4139337"/>
            <a:ext cx="3931737" cy="205874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1D81E534-1C2B-D608-A1B9-0E83AEADE369}"/>
              </a:ext>
            </a:extLst>
          </p:cNvPr>
          <p:cNvSpPr txBox="1"/>
          <p:nvPr/>
        </p:nvSpPr>
        <p:spPr>
          <a:xfrm>
            <a:off x="513184" y="1740310"/>
            <a:ext cx="2328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Diameter bepaling d.m.v. lineaire geleiding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Hoogte bepaling d.m.v. extra cilinder en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Minder buigkrachten op cilinder</a:t>
            </a:r>
          </a:p>
        </p:txBody>
      </p:sp>
    </p:spTree>
    <p:extLst>
      <p:ext uri="{BB962C8B-B14F-4D97-AF65-F5344CB8AC3E}">
        <p14:creationId xmlns:p14="http://schemas.microsoft.com/office/powerpoint/2010/main" val="140936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4EDAC-DF4D-1745-B8CB-E76AC453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573E7A6-5C2B-6916-04BF-9B302E3BAD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aansturing</a:t>
            </a:r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F10F921-442E-C107-B8C3-B09CACADF317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17A46E0-1CCD-26F6-F957-AC1C263F3D3C}"/>
              </a:ext>
            </a:extLst>
          </p:cNvPr>
          <p:cNvSpPr txBox="1"/>
          <p:nvPr/>
        </p:nvSpPr>
        <p:spPr>
          <a:xfrm>
            <a:off x="4814596" y="886408"/>
            <a:ext cx="529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E7F0FB7-FA9F-B262-EF2A-28315053AEFB}"/>
              </a:ext>
            </a:extLst>
          </p:cNvPr>
          <p:cNvSpPr txBox="1"/>
          <p:nvPr/>
        </p:nvSpPr>
        <p:spPr>
          <a:xfrm>
            <a:off x="513184" y="1670180"/>
            <a:ext cx="2845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F45F45F-751C-6F74-F0FC-C35C0B93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91" y="57690"/>
            <a:ext cx="3962400" cy="20193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266AE4D-6D63-6ED3-1C38-CFCFF03460DE}"/>
              </a:ext>
            </a:extLst>
          </p:cNvPr>
          <p:cNvSpPr txBox="1"/>
          <p:nvPr/>
        </p:nvSpPr>
        <p:spPr>
          <a:xfrm>
            <a:off x="513184" y="1435510"/>
            <a:ext cx="2845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PLC programma in </a:t>
            </a:r>
            <a:r>
              <a:rPr lang="nl-NL" dirty="0" err="1"/>
              <a:t>Twincat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2 elektromotoren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2 pneumatische cilinders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 elektrische cilinder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C7912EDA-6315-232F-B649-EBF4D512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197517"/>
              </p:ext>
            </p:extLst>
          </p:nvPr>
        </p:nvGraphicFramePr>
        <p:xfrm>
          <a:off x="4747792" y="3122699"/>
          <a:ext cx="6765782" cy="3076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2891">
                  <a:extLst>
                    <a:ext uri="{9D8B030D-6E8A-4147-A177-3AD203B41FA5}">
                      <a16:colId xmlns:a16="http://schemas.microsoft.com/office/drawing/2014/main" val="3938656829"/>
                    </a:ext>
                  </a:extLst>
                </a:gridCol>
                <a:gridCol w="3382891">
                  <a:extLst>
                    <a:ext uri="{9D8B030D-6E8A-4147-A177-3AD203B41FA5}">
                      <a16:colId xmlns:a16="http://schemas.microsoft.com/office/drawing/2014/main" val="596470232"/>
                    </a:ext>
                  </a:extLst>
                </a:gridCol>
              </a:tblGrid>
              <a:tr h="487357">
                <a:tc>
                  <a:txBody>
                    <a:bodyPr/>
                    <a:lstStyle/>
                    <a:p>
                      <a:r>
                        <a:rPr lang="nl-NL" dirty="0"/>
                        <a:t>onderdeel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functie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67457"/>
                  </a:ext>
                </a:extLst>
              </a:tr>
              <a:tr h="487357">
                <a:tc>
                  <a:txBody>
                    <a:bodyPr/>
                    <a:lstStyle/>
                    <a:p>
                      <a:r>
                        <a:rPr lang="nl-NL" dirty="0"/>
                        <a:t>Elektromotor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Aandrijving draaiplateau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159958"/>
                  </a:ext>
                </a:extLst>
              </a:tr>
              <a:tr h="487357">
                <a:tc>
                  <a:txBody>
                    <a:bodyPr/>
                    <a:lstStyle/>
                    <a:p>
                      <a:r>
                        <a:rPr lang="nl-NL" dirty="0"/>
                        <a:t>Elektromotor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Aandrijving staalborstel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69562"/>
                  </a:ext>
                </a:extLst>
              </a:tr>
              <a:tr h="487357">
                <a:tc>
                  <a:txBody>
                    <a:bodyPr/>
                    <a:lstStyle/>
                    <a:p>
                      <a:r>
                        <a:rPr lang="nl-NL" dirty="0"/>
                        <a:t>Elektrische cilinder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Positieregeling diameter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385621"/>
                  </a:ext>
                </a:extLst>
              </a:tr>
              <a:tr h="487357">
                <a:tc>
                  <a:txBody>
                    <a:bodyPr/>
                    <a:lstStyle/>
                    <a:p>
                      <a:r>
                        <a:rPr lang="nl-NL" dirty="0"/>
                        <a:t>Pneumatische cilinder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Klemmen tandwiel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789699"/>
                  </a:ext>
                </a:extLst>
              </a:tr>
              <a:tr h="487357">
                <a:tc>
                  <a:txBody>
                    <a:bodyPr/>
                    <a:lstStyle/>
                    <a:p>
                      <a:r>
                        <a:rPr lang="nl-NL" dirty="0"/>
                        <a:t>Pneumatische cilinder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Hoogte/drukregeling staalborstel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15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ENTPAGINA WI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 voorlichtingen open dagen nwe huisstijl - WB 181017" id="{FDF27851-1D3B-4FC1-B580-97F9AEEF3E90}" vid="{AAC3692D-7730-4BAA-A81C-FA4CBFF5C442}"/>
    </a:ext>
  </a:extLst>
</a:theme>
</file>

<file path=ppt/theme/theme2.xml><?xml version="1.0" encoding="utf-8"?>
<a:theme xmlns:a="http://schemas.openxmlformats.org/drawingml/2006/main" name="STARTPAG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 voorlichtingen open dagen nwe huisstijl - WB 181017" id="{FDF27851-1D3B-4FC1-B580-97F9AEEF3E90}" vid="{85B88F07-B163-4F28-AD64-E3F78534EE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CE4358CF9434AACD5F17CD166EEBE" ma:contentTypeVersion="9" ma:contentTypeDescription="Create a new document." ma:contentTypeScope="" ma:versionID="73a9dcd17d910bedbbfcf71dea21917b">
  <xsd:schema xmlns:xsd="http://www.w3.org/2001/XMLSchema" xmlns:xs="http://www.w3.org/2001/XMLSchema" xmlns:p="http://schemas.microsoft.com/office/2006/metadata/properties" xmlns:ns2="71fe66e1-c1d4-4b45-94dc-995258161867" targetNamespace="http://schemas.microsoft.com/office/2006/metadata/properties" ma:root="true" ma:fieldsID="4a2fda66a0a1023ae4e3cd4e4288c789" ns2:_="">
    <xsd:import namespace="71fe66e1-c1d4-4b45-94dc-9952581618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fe66e1-c1d4-4b45-94dc-995258161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a23b583-fc58-4aef-a739-6987dbfb33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fe66e1-c1d4-4b45-94dc-99525816186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7A4D889-791F-4992-BF9B-1810A6347C58}">
  <ds:schemaRefs>
    <ds:schemaRef ds:uri="71fe66e1-c1d4-4b45-94dc-9952581618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B86D2F-1D80-4200-B853-AFA49BF69D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08452C-7731-4338-B841-DCA3FA764DB3}">
  <ds:schemaRefs>
    <ds:schemaRef ds:uri="http://schemas.microsoft.com/office/infopath/2007/PartnerControls"/>
    <ds:schemaRef ds:uri="http://schemas.microsoft.com/office/2006/documentManagement/types"/>
    <ds:schemaRef ds:uri="71fe66e1-c1d4-4b45-94dc-995258161867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313</Words>
  <Application>Microsoft Office PowerPoint</Application>
  <PresentationFormat>Breedbeeld</PresentationFormat>
  <Paragraphs>119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Lucida Sans Unicode</vt:lpstr>
      <vt:lpstr>CONTENTPAGINA WIT</vt:lpstr>
      <vt:lpstr>STARTPAGINA</vt:lpstr>
      <vt:lpstr>Design review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Gijs Winkelhorst</cp:lastModifiedBy>
  <cp:revision>1</cp:revision>
  <dcterms:created xsi:type="dcterms:W3CDTF">2025-10-27T10:58:24Z</dcterms:created>
  <dcterms:modified xsi:type="dcterms:W3CDTF">2025-10-30T12:45:37Z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0x010100E64CE4358CF9434AACD5F17CD166EEBE</vt:lpwstr>
  </property>
  <property fmtid="{D5CDD505-2E9C-101B-9397-08002B2CF9AE}" pid="3" name="MediaServiceImageTags">
    <vt:lpwstr/>
  </property>
</Properties>
</file>